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60" r:id="rId5"/>
    <p:sldId id="289" r:id="rId6"/>
    <p:sldId id="278" r:id="rId7"/>
    <p:sldId id="276" r:id="rId8"/>
    <p:sldId id="281" r:id="rId9"/>
    <p:sldId id="282" r:id="rId10"/>
    <p:sldId id="267" r:id="rId11"/>
    <p:sldId id="268" r:id="rId12"/>
    <p:sldId id="263" r:id="rId13"/>
    <p:sldId id="283" r:id="rId14"/>
    <p:sldId id="269" r:id="rId15"/>
    <p:sldId id="284" r:id="rId16"/>
    <p:sldId id="270" r:id="rId17"/>
    <p:sldId id="275" r:id="rId18"/>
    <p:sldId id="274" r:id="rId19"/>
    <p:sldId id="279" r:id="rId20"/>
    <p:sldId id="273" r:id="rId21"/>
    <p:sldId id="264" r:id="rId22"/>
    <p:sldId id="288" r:id="rId23"/>
    <p:sldId id="272" r:id="rId24"/>
    <p:sldId id="285" r:id="rId25"/>
    <p:sldId id="287" r:id="rId26"/>
    <p:sldId id="261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EB8F0D-A51C-467B-BD58-8E6EB336CFF6}" v="420" dt="2020-10-08T16:53:17.3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Korell" userId="096c7d1f1c6e3bc6" providerId="LiveId" clId="{0EEB8F0D-A51C-467B-BD58-8E6EB336CFF6}"/>
    <pc:docChg chg="undo redo custSel mod addSld delSld modSld sldOrd">
      <pc:chgData name="Daniel Korell" userId="096c7d1f1c6e3bc6" providerId="LiveId" clId="{0EEB8F0D-A51C-467B-BD58-8E6EB336CFF6}" dt="2020-10-08T17:43:22.443" v="16495" actId="1440"/>
      <pc:docMkLst>
        <pc:docMk/>
      </pc:docMkLst>
      <pc:sldChg chg="addSp delSp modSp">
        <pc:chgData name="Daniel Korell" userId="096c7d1f1c6e3bc6" providerId="LiveId" clId="{0EEB8F0D-A51C-467B-BD58-8E6EB336CFF6}" dt="2020-10-08T17:43:22.443" v="16495" actId="1440"/>
        <pc:sldMkLst>
          <pc:docMk/>
          <pc:sldMk cId="1072492647" sldId="256"/>
        </pc:sldMkLst>
        <pc:spChg chg="mod">
          <ac:chgData name="Daniel Korell" userId="096c7d1f1c6e3bc6" providerId="LiveId" clId="{0EEB8F0D-A51C-467B-BD58-8E6EB336CFF6}" dt="2020-10-07T15:33:31.002" v="9618"/>
          <ac:spMkLst>
            <pc:docMk/>
            <pc:sldMk cId="1072492647" sldId="256"/>
            <ac:spMk id="2" creationId="{554C2118-FC97-4567-9877-8CC130ADEC91}"/>
          </ac:spMkLst>
        </pc:spChg>
        <pc:spChg chg="del mod">
          <ac:chgData name="Daniel Korell" userId="096c7d1f1c6e3bc6" providerId="LiveId" clId="{0EEB8F0D-A51C-467B-BD58-8E6EB336CFF6}" dt="2020-10-06T22:09:45.175" v="8264" actId="478"/>
          <ac:spMkLst>
            <pc:docMk/>
            <pc:sldMk cId="1072492647" sldId="256"/>
            <ac:spMk id="3" creationId="{FC9891E6-C46D-4712-B965-DCA3496F55D1}"/>
          </ac:spMkLst>
        </pc:spChg>
        <pc:spChg chg="del mod">
          <ac:chgData name="Daniel Korell" userId="096c7d1f1c6e3bc6" providerId="LiveId" clId="{0EEB8F0D-A51C-467B-BD58-8E6EB336CFF6}" dt="2020-10-06T22:09:03.428" v="8233" actId="478"/>
          <ac:spMkLst>
            <pc:docMk/>
            <pc:sldMk cId="1072492647" sldId="256"/>
            <ac:spMk id="4" creationId="{10814853-622D-4D23-9738-9DCC3B53B6FF}"/>
          </ac:spMkLst>
        </pc:spChg>
        <pc:spChg chg="add del mod">
          <ac:chgData name="Daniel Korell" userId="096c7d1f1c6e3bc6" providerId="LiveId" clId="{0EEB8F0D-A51C-467B-BD58-8E6EB336CFF6}" dt="2020-10-06T22:08:48.318" v="8211" actId="767"/>
          <ac:spMkLst>
            <pc:docMk/>
            <pc:sldMk cId="1072492647" sldId="256"/>
            <ac:spMk id="5" creationId="{D63B4E5F-DDA5-4E63-9B78-6095FE6C8088}"/>
          </ac:spMkLst>
        </pc:spChg>
        <pc:spChg chg="add mod">
          <ac:chgData name="Daniel Korell" userId="096c7d1f1c6e3bc6" providerId="LiveId" clId="{0EEB8F0D-A51C-467B-BD58-8E6EB336CFF6}" dt="2020-10-06T22:09:43.025" v="8263" actId="1076"/>
          <ac:spMkLst>
            <pc:docMk/>
            <pc:sldMk cId="1072492647" sldId="256"/>
            <ac:spMk id="6" creationId="{041494DC-5B0A-4EAE-A50F-FDEA8B57DFF5}"/>
          </ac:spMkLst>
        </pc:spChg>
        <pc:picChg chg="add mod ord">
          <ac:chgData name="Daniel Korell" userId="096c7d1f1c6e3bc6" providerId="LiveId" clId="{0EEB8F0D-A51C-467B-BD58-8E6EB336CFF6}" dt="2020-10-08T17:43:22.443" v="16495" actId="1440"/>
          <ac:picMkLst>
            <pc:docMk/>
            <pc:sldMk cId="1072492647" sldId="256"/>
            <ac:picMk id="8" creationId="{25FF4B1F-4C03-4BCA-8C05-73F6FF047C9A}"/>
          </ac:picMkLst>
        </pc:picChg>
      </pc:sldChg>
      <pc:sldChg chg="addSp delSp modSp mod setBg delDesignElem">
        <pc:chgData name="Daniel Korell" userId="096c7d1f1c6e3bc6" providerId="LiveId" clId="{0EEB8F0D-A51C-467B-BD58-8E6EB336CFF6}" dt="2020-10-08T16:16:09.436" v="16400" actId="20577"/>
        <pc:sldMkLst>
          <pc:docMk/>
          <pc:sldMk cId="2983650026" sldId="257"/>
        </pc:sldMkLst>
        <pc:spChg chg="mod">
          <ac:chgData name="Daniel Korell" userId="096c7d1f1c6e3bc6" providerId="LiveId" clId="{0EEB8F0D-A51C-467B-BD58-8E6EB336CFF6}" dt="2020-10-07T13:46:23.229" v="8322" actId="26606"/>
          <ac:spMkLst>
            <pc:docMk/>
            <pc:sldMk cId="2983650026" sldId="257"/>
            <ac:spMk id="2" creationId="{270D8EBF-F81E-44EB-831E-82692FC8878B}"/>
          </ac:spMkLst>
        </pc:spChg>
        <pc:spChg chg="mod">
          <ac:chgData name="Daniel Korell" userId="096c7d1f1c6e3bc6" providerId="LiveId" clId="{0EEB8F0D-A51C-467B-BD58-8E6EB336CFF6}" dt="2020-10-08T16:16:09.436" v="16400" actId="20577"/>
          <ac:spMkLst>
            <pc:docMk/>
            <pc:sldMk cId="2983650026" sldId="257"/>
            <ac:spMk id="3" creationId="{3385B118-069A-490C-B680-A131E84E5513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2983650026" sldId="257"/>
            <ac:spMk id="8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2983650026" sldId="257"/>
            <ac:spMk id="10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2983650026" sldId="257"/>
            <ac:spMk id="12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2983650026" sldId="257"/>
            <ac:spMk id="14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2983650026" sldId="257"/>
            <ac:spMk id="16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2983650026" sldId="257"/>
            <ac:spMk id="18" creationId="{14E91B64-9FCC-451E-AFB4-A827D6329367}"/>
          </ac:spMkLst>
        </pc:spChg>
      </pc:sldChg>
      <pc:sldChg chg="addSp delSp modSp mod setBg">
        <pc:chgData name="Daniel Korell" userId="096c7d1f1c6e3bc6" providerId="LiveId" clId="{0EEB8F0D-A51C-467B-BD58-8E6EB336CFF6}" dt="2020-10-08T16:19:44.655" v="16433" actId="113"/>
        <pc:sldMkLst>
          <pc:docMk/>
          <pc:sldMk cId="3964661591" sldId="258"/>
        </pc:sldMkLst>
        <pc:spChg chg="mod">
          <ac:chgData name="Daniel Korell" userId="096c7d1f1c6e3bc6" providerId="LiveId" clId="{0EEB8F0D-A51C-467B-BD58-8E6EB336CFF6}" dt="2020-10-08T16:16:25.722" v="16401" actId="26606"/>
          <ac:spMkLst>
            <pc:docMk/>
            <pc:sldMk cId="3964661591" sldId="258"/>
            <ac:spMk id="2" creationId="{65B26ACD-FFB3-4F14-8C21-69AB97879921}"/>
          </ac:spMkLst>
        </pc:spChg>
        <pc:spChg chg="mod">
          <ac:chgData name="Daniel Korell" userId="096c7d1f1c6e3bc6" providerId="LiveId" clId="{0EEB8F0D-A51C-467B-BD58-8E6EB336CFF6}" dt="2020-10-08T16:19:44.655" v="16433" actId="113"/>
          <ac:spMkLst>
            <pc:docMk/>
            <pc:sldMk cId="3964661591" sldId="258"/>
            <ac:spMk id="3" creationId="{5A2546BC-ED1A-4C64-9CA1-EAB01E6C7718}"/>
          </ac:spMkLst>
        </pc:spChg>
        <pc:spChg chg="del mod">
          <ac:chgData name="Daniel Korell" userId="096c7d1f1c6e3bc6" providerId="LiveId" clId="{0EEB8F0D-A51C-467B-BD58-8E6EB336CFF6}" dt="2020-10-07T15:37:27.918" v="9655"/>
          <ac:spMkLst>
            <pc:docMk/>
            <pc:sldMk cId="3964661591" sldId="258"/>
            <ac:spMk id="4" creationId="{066B3D3B-3A00-4E27-B2E1-84D17BB3E4BC}"/>
          </ac:spMkLst>
        </pc:spChg>
        <pc:spChg chg="add">
          <ac:chgData name="Daniel Korell" userId="096c7d1f1c6e3bc6" providerId="LiveId" clId="{0EEB8F0D-A51C-467B-BD58-8E6EB336CFF6}" dt="2020-10-08T16:16:25.722" v="16401" actId="26606"/>
          <ac:spMkLst>
            <pc:docMk/>
            <pc:sldMk cId="3964661591" sldId="258"/>
            <ac:spMk id="8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7T15:35:58.783" v="9635" actId="26606"/>
          <ac:spMkLst>
            <pc:docMk/>
            <pc:sldMk cId="3964661591" sldId="258"/>
            <ac:spMk id="9" creationId="{8CA06CD6-90CA-4C45-856C-6771339E1E22}"/>
          </ac:spMkLst>
        </pc:spChg>
        <pc:spChg chg="add">
          <ac:chgData name="Daniel Korell" userId="096c7d1f1c6e3bc6" providerId="LiveId" clId="{0EEB8F0D-A51C-467B-BD58-8E6EB336CFF6}" dt="2020-10-08T16:16:25.722" v="16401" actId="26606"/>
          <ac:spMkLst>
            <pc:docMk/>
            <pc:sldMk cId="3964661591" sldId="258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6:25.722" v="16401" actId="26606"/>
          <ac:spMkLst>
            <pc:docMk/>
            <pc:sldMk cId="3964661591" sldId="258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6:25.722" v="16401" actId="26606"/>
          <ac:spMkLst>
            <pc:docMk/>
            <pc:sldMk cId="3964661591" sldId="258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6:25.722" v="16401" actId="26606"/>
          <ac:spMkLst>
            <pc:docMk/>
            <pc:sldMk cId="3964661591" sldId="258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6:16:25.722" v="16401" actId="26606"/>
          <ac:spMkLst>
            <pc:docMk/>
            <pc:sldMk cId="3964661591" sldId="258"/>
            <ac:spMk id="18" creationId="{14E91B64-9FCC-451E-AFB4-A827D6329367}"/>
          </ac:spMkLst>
        </pc:spChg>
        <pc:cxnChg chg="add del">
          <ac:chgData name="Daniel Korell" userId="096c7d1f1c6e3bc6" providerId="LiveId" clId="{0EEB8F0D-A51C-467B-BD58-8E6EB336CFF6}" dt="2020-10-07T15:35:58.783" v="9635" actId="26606"/>
          <ac:cxnSpMkLst>
            <pc:docMk/>
            <pc:sldMk cId="3964661591" sldId="258"/>
            <ac:cxnSpMk id="11" creationId="{5021601D-2758-4B15-A31C-FDA184C51B3A}"/>
          </ac:cxnSpMkLst>
        </pc:cxnChg>
      </pc:sldChg>
      <pc:sldChg chg="delSp modSp del">
        <pc:chgData name="Daniel Korell" userId="096c7d1f1c6e3bc6" providerId="LiveId" clId="{0EEB8F0D-A51C-467B-BD58-8E6EB336CFF6}" dt="2020-09-30T14:39:28.529" v="32" actId="2696"/>
        <pc:sldMkLst>
          <pc:docMk/>
          <pc:sldMk cId="3287766789" sldId="259"/>
        </pc:sldMkLst>
        <pc:spChg chg="mod">
          <ac:chgData name="Daniel Korell" userId="096c7d1f1c6e3bc6" providerId="LiveId" clId="{0EEB8F0D-A51C-467B-BD58-8E6EB336CFF6}" dt="2020-09-30T14:38:35.960" v="25" actId="20577"/>
          <ac:spMkLst>
            <pc:docMk/>
            <pc:sldMk cId="3287766789" sldId="259"/>
            <ac:spMk id="2" creationId="{65B26ACD-FFB3-4F14-8C21-69AB97879921}"/>
          </ac:spMkLst>
        </pc:spChg>
        <pc:spChg chg="mod">
          <ac:chgData name="Daniel Korell" userId="096c7d1f1c6e3bc6" providerId="LiveId" clId="{0EEB8F0D-A51C-467B-BD58-8E6EB336CFF6}" dt="2020-09-30T14:38:42.012" v="30" actId="114"/>
          <ac:spMkLst>
            <pc:docMk/>
            <pc:sldMk cId="3287766789" sldId="259"/>
            <ac:spMk id="3" creationId="{5A2546BC-ED1A-4C64-9CA1-EAB01E6C7718}"/>
          </ac:spMkLst>
        </pc:spChg>
        <pc:spChg chg="del">
          <ac:chgData name="Daniel Korell" userId="096c7d1f1c6e3bc6" providerId="LiveId" clId="{0EEB8F0D-A51C-467B-BD58-8E6EB336CFF6}" dt="2020-09-30T14:38:24.014" v="1"/>
          <ac:spMkLst>
            <pc:docMk/>
            <pc:sldMk cId="3287766789" sldId="259"/>
            <ac:spMk id="4" creationId="{066B3D3B-3A00-4E27-B2E1-84D17BB3E4BC}"/>
          </ac:spMkLst>
        </pc:spChg>
      </pc:sldChg>
      <pc:sldChg chg="addSp delSp modSp add mod setBg">
        <pc:chgData name="Daniel Korell" userId="096c7d1f1c6e3bc6" providerId="LiveId" clId="{0EEB8F0D-A51C-467B-BD58-8E6EB336CFF6}" dt="2020-10-08T16:22:02.445" v="16434" actId="113"/>
        <pc:sldMkLst>
          <pc:docMk/>
          <pc:sldMk cId="1636113476" sldId="260"/>
        </pc:sldMkLst>
        <pc:spChg chg="mod">
          <ac:chgData name="Daniel Korell" userId="096c7d1f1c6e3bc6" providerId="LiveId" clId="{0EEB8F0D-A51C-467B-BD58-8E6EB336CFF6}" dt="2020-10-08T16:16:29.895" v="16402" actId="26606"/>
          <ac:spMkLst>
            <pc:docMk/>
            <pc:sldMk cId="1636113476" sldId="260"/>
            <ac:spMk id="2" creationId="{F1A41804-6B0D-4C14-B79E-8755DE667E8D}"/>
          </ac:spMkLst>
        </pc:spChg>
        <pc:spChg chg="mod">
          <ac:chgData name="Daniel Korell" userId="096c7d1f1c6e3bc6" providerId="LiveId" clId="{0EEB8F0D-A51C-467B-BD58-8E6EB336CFF6}" dt="2020-10-08T16:22:02.445" v="16434" actId="113"/>
          <ac:spMkLst>
            <pc:docMk/>
            <pc:sldMk cId="1636113476" sldId="260"/>
            <ac:spMk id="3" creationId="{0680031B-DC9D-433B-9BDC-E9307DADF293}"/>
          </ac:spMkLst>
        </pc:spChg>
        <pc:spChg chg="add del mod">
          <ac:chgData name="Daniel Korell" userId="096c7d1f1c6e3bc6" providerId="LiveId" clId="{0EEB8F0D-A51C-467B-BD58-8E6EB336CFF6}" dt="2020-10-07T14:40:03.298" v="8763" actId="478"/>
          <ac:spMkLst>
            <pc:docMk/>
            <pc:sldMk cId="1636113476" sldId="260"/>
            <ac:spMk id="4" creationId="{570A502B-300A-4FF5-8F9C-F6D178B10EC5}"/>
          </ac:spMkLst>
        </pc:spChg>
        <pc:spChg chg="add del mod ord">
          <ac:chgData name="Daniel Korell" userId="096c7d1f1c6e3bc6" providerId="LiveId" clId="{0EEB8F0D-A51C-467B-BD58-8E6EB336CFF6}" dt="2020-10-07T15:36:53.016" v="9645" actId="478"/>
          <ac:spMkLst>
            <pc:docMk/>
            <pc:sldMk cId="1636113476" sldId="260"/>
            <ac:spMk id="5" creationId="{0740846B-D214-4424-9DA5-A472CC7B2B0E}"/>
          </ac:spMkLst>
        </pc:spChg>
        <pc:spChg chg="add del">
          <ac:chgData name="Daniel Korell" userId="096c7d1f1c6e3bc6" providerId="LiveId" clId="{0EEB8F0D-A51C-467B-BD58-8E6EB336CFF6}" dt="2020-10-07T18:24:33.204" v="10284"/>
          <ac:spMkLst>
            <pc:docMk/>
            <pc:sldMk cId="1636113476" sldId="260"/>
            <ac:spMk id="6" creationId="{4ABE093E-83DE-4C36-A12C-1D643C7B173A}"/>
          </ac:spMkLst>
        </pc:spChg>
        <pc:spChg chg="add del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7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8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9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7T15:36:33.251" v="9637" actId="26606"/>
          <ac:spMkLst>
            <pc:docMk/>
            <pc:sldMk cId="1636113476" sldId="260"/>
            <ac:spMk id="10" creationId="{42285737-90EE-47DC-AC80-8AE156B11969}"/>
          </ac:spMkLst>
        </pc:spChg>
        <pc:spChg chg="add del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14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16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18" creationId="{14E91B64-9FCC-451E-AFB4-A827D6329367}"/>
          </ac:spMkLst>
        </pc:spChg>
        <pc:spChg chg="add del">
          <ac:chgData name="Daniel Korell" userId="096c7d1f1c6e3bc6" providerId="LiveId" clId="{0EEB8F0D-A51C-467B-BD58-8E6EB336CFF6}" dt="2020-10-07T15:36:39.017" v="9639" actId="26606"/>
          <ac:spMkLst>
            <pc:docMk/>
            <pc:sldMk cId="1636113476" sldId="260"/>
            <ac:spMk id="20" creationId="{D12DDE76-C203-4047-9998-63900085B5E8}"/>
          </ac:spMkLst>
        </pc:spChg>
        <pc:spChg chg="add del">
          <ac:chgData name="Daniel Korell" userId="096c7d1f1c6e3bc6" providerId="LiveId" clId="{0EEB8F0D-A51C-467B-BD58-8E6EB336CFF6}" dt="2020-10-07T15:36:40.617" v="9641" actId="26606"/>
          <ac:spMkLst>
            <pc:docMk/>
            <pc:sldMk cId="1636113476" sldId="260"/>
            <ac:spMk id="22" creationId="{73DE2CFE-42F2-48F0-8706-5264E012B10C}"/>
          </ac:spMkLst>
        </pc:spChg>
        <pc:spChg chg="add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23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7T15:36:45.384" v="9643" actId="26606"/>
          <ac:spMkLst>
            <pc:docMk/>
            <pc:sldMk cId="1636113476" sldId="260"/>
            <ac:spMk id="24" creationId="{02D44074-0B69-4F0C-A7B3-5645CE40D8E3}"/>
          </ac:spMkLst>
        </pc:spChg>
        <pc:spChg chg="add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25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27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29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31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6:19:09.667" v="16430" actId="26606"/>
          <ac:spMkLst>
            <pc:docMk/>
            <pc:sldMk cId="1636113476" sldId="260"/>
            <ac:spMk id="33" creationId="{14E91B64-9FCC-451E-AFB4-A827D6329367}"/>
          </ac:spMkLst>
        </pc:spChg>
        <pc:grpChg chg="add del">
          <ac:chgData name="Daniel Korell" userId="096c7d1f1c6e3bc6" providerId="LiveId" clId="{0EEB8F0D-A51C-467B-BD58-8E6EB336CFF6}" dt="2020-10-07T15:36:33.251" v="9637" actId="26606"/>
          <ac:grpSpMkLst>
            <pc:docMk/>
            <pc:sldMk cId="1636113476" sldId="260"/>
            <ac:grpSpMk id="12" creationId="{B57BDC17-F1B3-455F-BBF1-680AA1F25C06}"/>
          </ac:grpSpMkLst>
        </pc:grpChg>
      </pc:sldChg>
      <pc:sldChg chg="addSp delSp modSp add mod setBg">
        <pc:chgData name="Daniel Korell" userId="096c7d1f1c6e3bc6" providerId="LiveId" clId="{0EEB8F0D-A51C-467B-BD58-8E6EB336CFF6}" dt="2020-10-08T16:54:37.495" v="16494" actId="14100"/>
        <pc:sldMkLst>
          <pc:docMk/>
          <pc:sldMk cId="1533871836" sldId="261"/>
        </pc:sldMkLst>
        <pc:spChg chg="mod">
          <ac:chgData name="Daniel Korell" userId="096c7d1f1c6e3bc6" providerId="LiveId" clId="{0EEB8F0D-A51C-467B-BD58-8E6EB336CFF6}" dt="2020-10-08T16:54:32.658" v="16493" actId="26606"/>
          <ac:spMkLst>
            <pc:docMk/>
            <pc:sldMk cId="1533871836" sldId="261"/>
            <ac:spMk id="2" creationId="{13B2CEA4-4CE0-4974-B13E-0CD6DD843323}"/>
          </ac:spMkLst>
        </pc:spChg>
        <pc:spChg chg="mod">
          <ac:chgData name="Daniel Korell" userId="096c7d1f1c6e3bc6" providerId="LiveId" clId="{0EEB8F0D-A51C-467B-BD58-8E6EB336CFF6}" dt="2020-10-08T16:54:37.495" v="16494" actId="14100"/>
          <ac:spMkLst>
            <pc:docMk/>
            <pc:sldMk cId="1533871836" sldId="261"/>
            <ac:spMk id="3" creationId="{4B9964F3-54D7-4D24-958A-AA8FFC872674}"/>
          </ac:spMkLst>
        </pc:spChg>
        <pc:spChg chg="add del">
          <ac:chgData name="Daniel Korell" userId="096c7d1f1c6e3bc6" providerId="LiveId" clId="{0EEB8F0D-A51C-467B-BD58-8E6EB336CFF6}" dt="2020-10-08T16:54:26.638" v="16487" actId="26606"/>
          <ac:spMkLst>
            <pc:docMk/>
            <pc:sldMk cId="1533871836" sldId="261"/>
            <ac:spMk id="8" creationId="{C2F4CBFA-B385-4B16-B63B-29D40EBF7357}"/>
          </ac:spMkLst>
        </pc:spChg>
        <pc:spChg chg="add del">
          <ac:chgData name="Daniel Korell" userId="096c7d1f1c6e3bc6" providerId="LiveId" clId="{0EEB8F0D-A51C-467B-BD58-8E6EB336CFF6}" dt="2020-10-08T16:54:29.229" v="16490" actId="26606"/>
          <ac:spMkLst>
            <pc:docMk/>
            <pc:sldMk cId="1533871836" sldId="261"/>
            <ac:spMk id="14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8T16:54:29.229" v="16490" actId="26606"/>
          <ac:spMkLst>
            <pc:docMk/>
            <pc:sldMk cId="1533871836" sldId="261"/>
            <ac:spMk id="15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8T16:54:29.229" v="16490" actId="26606"/>
          <ac:spMkLst>
            <pc:docMk/>
            <pc:sldMk cId="1533871836" sldId="261"/>
            <ac:spMk id="16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8T16:54:29.229" v="16490" actId="26606"/>
          <ac:spMkLst>
            <pc:docMk/>
            <pc:sldMk cId="1533871836" sldId="261"/>
            <ac:spMk id="17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8T16:54:29.229" v="16490" actId="26606"/>
          <ac:spMkLst>
            <pc:docMk/>
            <pc:sldMk cId="1533871836" sldId="261"/>
            <ac:spMk id="18" creationId="{14E91B64-9FCC-451E-AFB4-A827D6329367}"/>
          </ac:spMkLst>
        </pc:spChg>
        <pc:spChg chg="add del">
          <ac:chgData name="Daniel Korell" userId="096c7d1f1c6e3bc6" providerId="LiveId" clId="{0EEB8F0D-A51C-467B-BD58-8E6EB336CFF6}" dt="2020-10-08T16:54:29.229" v="16490" actId="26606"/>
          <ac:spMkLst>
            <pc:docMk/>
            <pc:sldMk cId="1533871836" sldId="261"/>
            <ac:spMk id="19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8T16:54:32.658" v="16493" actId="26606"/>
          <ac:spMkLst>
            <pc:docMk/>
            <pc:sldMk cId="1533871836" sldId="261"/>
            <ac:spMk id="21" creationId="{6A1473A6-3F22-483E-8A30-80B9D2B14592}"/>
          </ac:spMkLst>
        </pc:spChg>
        <pc:grpChg chg="add del">
          <ac:chgData name="Daniel Korell" userId="096c7d1f1c6e3bc6" providerId="LiveId" clId="{0EEB8F0D-A51C-467B-BD58-8E6EB336CFF6}" dt="2020-10-08T16:54:26.638" v="16487" actId="26606"/>
          <ac:grpSpMkLst>
            <pc:docMk/>
            <pc:sldMk cId="1533871836" sldId="261"/>
            <ac:grpSpMk id="10" creationId="{F698CE04-5039-4B4D-B676-5DDF9467EA20}"/>
          </ac:grpSpMkLst>
        </pc:grpChg>
        <pc:grpChg chg="add del">
          <ac:chgData name="Daniel Korell" userId="096c7d1f1c6e3bc6" providerId="LiveId" clId="{0EEB8F0D-A51C-467B-BD58-8E6EB336CFF6}" dt="2020-10-08T16:54:32.658" v="16493" actId="26606"/>
          <ac:grpSpMkLst>
            <pc:docMk/>
            <pc:sldMk cId="1533871836" sldId="261"/>
            <ac:grpSpMk id="22" creationId="{AA1375E3-3E53-4D75-BAB7-E5929BFCB25F}"/>
          </ac:grpSpMkLst>
        </pc:grpChg>
      </pc:sldChg>
      <pc:sldChg chg="addSp delSp modSp add del mod setBg delDesignElem">
        <pc:chgData name="Daniel Korell" userId="096c7d1f1c6e3bc6" providerId="LiveId" clId="{0EEB8F0D-A51C-467B-BD58-8E6EB336CFF6}" dt="2020-10-08T14:00:19.642" v="14065" actId="2696"/>
        <pc:sldMkLst>
          <pc:docMk/>
          <pc:sldMk cId="601846017" sldId="262"/>
        </pc:sldMkLst>
        <pc:spChg chg="mod">
          <ac:chgData name="Daniel Korell" userId="096c7d1f1c6e3bc6" providerId="LiveId" clId="{0EEB8F0D-A51C-467B-BD58-8E6EB336CFF6}" dt="2020-10-07T13:46:48.551" v="8325" actId="26606"/>
          <ac:spMkLst>
            <pc:docMk/>
            <pc:sldMk cId="601846017" sldId="262"/>
            <ac:spMk id="2" creationId="{9D99A783-9CE9-4296-8BDE-03AFD7C8BB37}"/>
          </ac:spMkLst>
        </pc:spChg>
        <pc:spChg chg="mod">
          <ac:chgData name="Daniel Korell" userId="096c7d1f1c6e3bc6" providerId="LiveId" clId="{0EEB8F0D-A51C-467B-BD58-8E6EB336CFF6}" dt="2020-10-08T13:37:56.515" v="13767" actId="20577"/>
          <ac:spMkLst>
            <pc:docMk/>
            <pc:sldMk cId="601846017" sldId="262"/>
            <ac:spMk id="3" creationId="{851E76FD-E767-4ABA-BA1C-E6E518D2F9DE}"/>
          </ac:spMkLst>
        </pc:spChg>
        <pc:spChg chg="add del mod ord">
          <ac:chgData name="Daniel Korell" userId="096c7d1f1c6e3bc6" providerId="LiveId" clId="{0EEB8F0D-A51C-467B-BD58-8E6EB336CFF6}" dt="2020-10-08T13:09:31.164" v="13009"/>
          <ac:spMkLst>
            <pc:docMk/>
            <pc:sldMk cId="601846017" sldId="262"/>
            <ac:spMk id="4" creationId="{31875AB5-D528-42DC-BB1B-7B4BA2ABC300}"/>
          </ac:spMkLst>
        </pc:spChg>
        <pc:spChg chg="add del">
          <ac:chgData name="Daniel Korell" userId="096c7d1f1c6e3bc6" providerId="LiveId" clId="{0EEB8F0D-A51C-467B-BD58-8E6EB336CFF6}" dt="2020-10-07T13:46:48.505" v="8324" actId="26606"/>
          <ac:spMkLst>
            <pc:docMk/>
            <pc:sldMk cId="601846017" sldId="262"/>
            <ac:spMk id="9" creationId="{42285737-90EE-47DC-AC80-8AE156B11969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601846017" sldId="262"/>
            <ac:spMk id="13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601846017" sldId="262"/>
            <ac:spMk id="15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601846017" sldId="262"/>
            <ac:spMk id="17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601846017" sldId="262"/>
            <ac:spMk id="19" creationId="{14E91B64-9FCC-451E-AFB4-A827D6329367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601846017" sldId="262"/>
            <ac:spMk id="20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601846017" sldId="262"/>
            <ac:spMk id="21" creationId="{CFE45BF0-46DB-408C-B5F7-7B11716805D4}"/>
          </ac:spMkLst>
        </pc:spChg>
        <pc:grpChg chg="add del">
          <ac:chgData name="Daniel Korell" userId="096c7d1f1c6e3bc6" providerId="LiveId" clId="{0EEB8F0D-A51C-467B-BD58-8E6EB336CFF6}" dt="2020-10-07T13:46:48.505" v="8324" actId="26606"/>
          <ac:grpSpMkLst>
            <pc:docMk/>
            <pc:sldMk cId="601846017" sldId="262"/>
            <ac:grpSpMk id="11" creationId="{B57BDC17-F1B3-455F-BBF1-680AA1F25C06}"/>
          </ac:grpSpMkLst>
        </pc:grpChg>
      </pc:sldChg>
      <pc:sldChg chg="addSp delSp modSp add mod setBg setClrOvrMap delDesignElem">
        <pc:chgData name="Daniel Korell" userId="096c7d1f1c6e3bc6" providerId="LiveId" clId="{0EEB8F0D-A51C-467B-BD58-8E6EB336CFF6}" dt="2020-10-08T14:01:48.456" v="14078" actId="20577"/>
        <pc:sldMkLst>
          <pc:docMk/>
          <pc:sldMk cId="2966401294" sldId="263"/>
        </pc:sldMkLst>
        <pc:spChg chg="mod">
          <ac:chgData name="Daniel Korell" userId="096c7d1f1c6e3bc6" providerId="LiveId" clId="{0EEB8F0D-A51C-467B-BD58-8E6EB336CFF6}" dt="2020-10-07T13:45:49.117" v="8320" actId="26606"/>
          <ac:spMkLst>
            <pc:docMk/>
            <pc:sldMk cId="2966401294" sldId="263"/>
            <ac:spMk id="2" creationId="{E380FF3B-9793-4938-9253-7014A20DC5F5}"/>
          </ac:spMkLst>
        </pc:spChg>
        <pc:spChg chg="mod">
          <ac:chgData name="Daniel Korell" userId="096c7d1f1c6e3bc6" providerId="LiveId" clId="{0EEB8F0D-A51C-467B-BD58-8E6EB336CFF6}" dt="2020-10-08T14:01:48.456" v="14078" actId="20577"/>
          <ac:spMkLst>
            <pc:docMk/>
            <pc:sldMk cId="2966401294" sldId="263"/>
            <ac:spMk id="3" creationId="{6407C753-A252-4D7A-BA25-6E3198A4C272}"/>
          </ac:spMkLst>
        </pc:spChg>
        <pc:spChg chg="add del">
          <ac:chgData name="Daniel Korell" userId="096c7d1f1c6e3bc6" providerId="LiveId" clId="{0EEB8F0D-A51C-467B-BD58-8E6EB336CFF6}" dt="2020-10-07T13:44:11.675" v="8289" actId="26606"/>
          <ac:spMkLst>
            <pc:docMk/>
            <pc:sldMk cId="2966401294" sldId="263"/>
            <ac:spMk id="8" creationId="{907EF6B7-1338-4443-8C46-6A318D952DFD}"/>
          </ac:spMkLst>
        </pc:spChg>
        <pc:spChg chg="add del">
          <ac:chgData name="Daniel Korell" userId="096c7d1f1c6e3bc6" providerId="LiveId" clId="{0EEB8F0D-A51C-467B-BD58-8E6EB336CFF6}" dt="2020-10-07T13:44:11.675" v="8289" actId="26606"/>
          <ac:spMkLst>
            <pc:docMk/>
            <pc:sldMk cId="2966401294" sldId="263"/>
            <ac:spMk id="10" creationId="{DAAE4CDD-124C-4DCF-9584-B6033B545DD5}"/>
          </ac:spMkLst>
        </pc:spChg>
        <pc:spChg chg="add del">
          <ac:chgData name="Daniel Korell" userId="096c7d1f1c6e3bc6" providerId="LiveId" clId="{0EEB8F0D-A51C-467B-BD58-8E6EB336CFF6}" dt="2020-10-07T13:44:11.675" v="8289" actId="26606"/>
          <ac:spMkLst>
            <pc:docMk/>
            <pc:sldMk cId="2966401294" sldId="263"/>
            <ac:spMk id="12" creationId="{081E4A58-353D-44AE-B2FC-2A74E2E400F7}"/>
          </ac:spMkLst>
        </pc:spChg>
        <pc:spChg chg="add del">
          <ac:chgData name="Daniel Korell" userId="096c7d1f1c6e3bc6" providerId="LiveId" clId="{0EEB8F0D-A51C-467B-BD58-8E6EB336CFF6}" dt="2020-10-07T13:44:13.650" v="8291" actId="26606"/>
          <ac:spMkLst>
            <pc:docMk/>
            <pc:sldMk cId="2966401294" sldId="263"/>
            <ac:spMk id="14" creationId="{2EC40DB1-B719-4A13-9A4D-0966B4B27866}"/>
          </ac:spMkLst>
        </pc:spChg>
        <pc:spChg chg="add del">
          <ac:chgData name="Daniel Korell" userId="096c7d1f1c6e3bc6" providerId="LiveId" clId="{0EEB8F0D-A51C-467B-BD58-8E6EB336CFF6}" dt="2020-10-07T13:44:13.650" v="8291" actId="26606"/>
          <ac:spMkLst>
            <pc:docMk/>
            <pc:sldMk cId="2966401294" sldId="263"/>
            <ac:spMk id="15" creationId="{76EFD3D9-44F0-4267-BCC1-1613E79D8274}"/>
          </ac:spMkLst>
        </pc:spChg>
        <pc:spChg chg="add del">
          <ac:chgData name="Daniel Korell" userId="096c7d1f1c6e3bc6" providerId="LiveId" clId="{0EEB8F0D-A51C-467B-BD58-8E6EB336CFF6}" dt="2020-10-07T13:44:13.650" v="8291" actId="26606"/>
          <ac:spMkLst>
            <pc:docMk/>
            <pc:sldMk cId="2966401294" sldId="263"/>
            <ac:spMk id="16" creationId="{82211336-CFF3-412D-868A-6679C1004C45}"/>
          </ac:spMkLst>
        </pc:spChg>
        <pc:spChg chg="add del">
          <ac:chgData name="Daniel Korell" userId="096c7d1f1c6e3bc6" providerId="LiveId" clId="{0EEB8F0D-A51C-467B-BD58-8E6EB336CFF6}" dt="2020-10-07T13:44:13.650" v="8291" actId="26606"/>
          <ac:spMkLst>
            <pc:docMk/>
            <pc:sldMk cId="2966401294" sldId="263"/>
            <ac:spMk id="17" creationId="{A779A851-95D6-41AF-937A-B0E4B7F6FA8D}"/>
          </ac:spMkLst>
        </pc:spChg>
        <pc:spChg chg="add del">
          <ac:chgData name="Daniel Korell" userId="096c7d1f1c6e3bc6" providerId="LiveId" clId="{0EEB8F0D-A51C-467B-BD58-8E6EB336CFF6}" dt="2020-10-07T13:44:13.650" v="8291" actId="26606"/>
          <ac:spMkLst>
            <pc:docMk/>
            <pc:sldMk cId="2966401294" sldId="263"/>
            <ac:spMk id="18" creationId="{953FB2E7-B6CB-429C-81EB-D9516D6D5C8D}"/>
          </ac:spMkLst>
        </pc:spChg>
        <pc:spChg chg="add del">
          <ac:chgData name="Daniel Korell" userId="096c7d1f1c6e3bc6" providerId="LiveId" clId="{0EEB8F0D-A51C-467B-BD58-8E6EB336CFF6}" dt="2020-10-07T13:44:17.865" v="8293" actId="26606"/>
          <ac:spMkLst>
            <pc:docMk/>
            <pc:sldMk cId="2966401294" sldId="263"/>
            <ac:spMk id="20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7T13:44:17.865" v="8293" actId="26606"/>
          <ac:spMkLst>
            <pc:docMk/>
            <pc:sldMk cId="2966401294" sldId="263"/>
            <ac:spMk id="21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7T13:44:17.865" v="8293" actId="26606"/>
          <ac:spMkLst>
            <pc:docMk/>
            <pc:sldMk cId="2966401294" sldId="263"/>
            <ac:spMk id="22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7T13:44:17.865" v="8293" actId="26606"/>
          <ac:spMkLst>
            <pc:docMk/>
            <pc:sldMk cId="2966401294" sldId="263"/>
            <ac:spMk id="23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7T13:44:17.865" v="8293" actId="26606"/>
          <ac:spMkLst>
            <pc:docMk/>
            <pc:sldMk cId="2966401294" sldId="263"/>
            <ac:spMk id="24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7T13:44:17.865" v="8293" actId="26606"/>
          <ac:spMkLst>
            <pc:docMk/>
            <pc:sldMk cId="2966401294" sldId="263"/>
            <ac:spMk id="25" creationId="{14E91B64-9FCC-451E-AFB4-A827D6329367}"/>
          </ac:spMkLst>
        </pc:spChg>
        <pc:spChg chg="add del">
          <ac:chgData name="Daniel Korell" userId="096c7d1f1c6e3bc6" providerId="LiveId" clId="{0EEB8F0D-A51C-467B-BD58-8E6EB336CFF6}" dt="2020-10-07T13:44:19.250" v="8295" actId="26606"/>
          <ac:spMkLst>
            <pc:docMk/>
            <pc:sldMk cId="2966401294" sldId="263"/>
            <ac:spMk id="27" creationId="{7CB4857B-ED7C-444D-9F04-2F885114A1C2}"/>
          </ac:spMkLst>
        </pc:spChg>
        <pc:spChg chg="add del">
          <ac:chgData name="Daniel Korell" userId="096c7d1f1c6e3bc6" providerId="LiveId" clId="{0EEB8F0D-A51C-467B-BD58-8E6EB336CFF6}" dt="2020-10-07T13:44:19.250" v="8295" actId="26606"/>
          <ac:spMkLst>
            <pc:docMk/>
            <pc:sldMk cId="2966401294" sldId="263"/>
            <ac:spMk id="28" creationId="{D18046FB-44EA-4FD8-A585-EA09A319B2D0}"/>
          </ac:spMkLst>
        </pc:spChg>
        <pc:spChg chg="add del">
          <ac:chgData name="Daniel Korell" userId="096c7d1f1c6e3bc6" providerId="LiveId" clId="{0EEB8F0D-A51C-467B-BD58-8E6EB336CFF6}" dt="2020-10-07T13:44:19.250" v="8295" actId="26606"/>
          <ac:spMkLst>
            <pc:docMk/>
            <pc:sldMk cId="2966401294" sldId="263"/>
            <ac:spMk id="29" creationId="{479F5F2B-8B58-4140-AE6A-51F6C67B18D9}"/>
          </ac:spMkLst>
        </pc:spChg>
        <pc:spChg chg="add del">
          <ac:chgData name="Daniel Korell" userId="096c7d1f1c6e3bc6" providerId="LiveId" clId="{0EEB8F0D-A51C-467B-BD58-8E6EB336CFF6}" dt="2020-10-07T13:44:20.961" v="8297" actId="26606"/>
          <ac:spMkLst>
            <pc:docMk/>
            <pc:sldMk cId="2966401294" sldId="263"/>
            <ac:spMk id="31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7T13:44:20.961" v="8297" actId="26606"/>
          <ac:spMkLst>
            <pc:docMk/>
            <pc:sldMk cId="2966401294" sldId="263"/>
            <ac:spMk id="32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7T13:44:20.961" v="8297" actId="26606"/>
          <ac:spMkLst>
            <pc:docMk/>
            <pc:sldMk cId="2966401294" sldId="263"/>
            <ac:spMk id="33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7T13:44:20.961" v="8297" actId="26606"/>
          <ac:spMkLst>
            <pc:docMk/>
            <pc:sldMk cId="2966401294" sldId="263"/>
            <ac:spMk id="34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7T13:44:20.961" v="8297" actId="26606"/>
          <ac:spMkLst>
            <pc:docMk/>
            <pc:sldMk cId="2966401294" sldId="263"/>
            <ac:spMk id="35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7T13:44:20.961" v="8297" actId="26606"/>
          <ac:spMkLst>
            <pc:docMk/>
            <pc:sldMk cId="2966401294" sldId="263"/>
            <ac:spMk id="36" creationId="{14E91B64-9FCC-451E-AFB4-A827D6329367}"/>
          </ac:spMkLst>
        </pc:spChg>
        <pc:spChg chg="add del">
          <ac:chgData name="Daniel Korell" userId="096c7d1f1c6e3bc6" providerId="LiveId" clId="{0EEB8F0D-A51C-467B-BD58-8E6EB336CFF6}" dt="2020-10-07T13:44:22.893" v="8299" actId="26606"/>
          <ac:spMkLst>
            <pc:docMk/>
            <pc:sldMk cId="2966401294" sldId="263"/>
            <ac:spMk id="38" creationId="{18873D23-2DCF-4B31-A009-95721C06E8E1}"/>
          </ac:spMkLst>
        </pc:spChg>
        <pc:spChg chg="add del">
          <ac:chgData name="Daniel Korell" userId="096c7d1f1c6e3bc6" providerId="LiveId" clId="{0EEB8F0D-A51C-467B-BD58-8E6EB336CFF6}" dt="2020-10-07T13:44:22.893" v="8299" actId="26606"/>
          <ac:spMkLst>
            <pc:docMk/>
            <pc:sldMk cId="2966401294" sldId="263"/>
            <ac:spMk id="39" creationId="{C13EF075-D4EF-4929-ADBC-91B27DA19955}"/>
          </ac:spMkLst>
        </pc:spChg>
        <pc:spChg chg="add del">
          <ac:chgData name="Daniel Korell" userId="096c7d1f1c6e3bc6" providerId="LiveId" clId="{0EEB8F0D-A51C-467B-BD58-8E6EB336CFF6}" dt="2020-10-07T13:44:24.628" v="8301" actId="26606"/>
          <ac:spMkLst>
            <pc:docMk/>
            <pc:sldMk cId="2966401294" sldId="263"/>
            <ac:spMk id="45" creationId="{C7FA33FF-088D-4F16-95A2-2C64D353DEA8}"/>
          </ac:spMkLst>
        </pc:spChg>
        <pc:spChg chg="add del">
          <ac:chgData name="Daniel Korell" userId="096c7d1f1c6e3bc6" providerId="LiveId" clId="{0EEB8F0D-A51C-467B-BD58-8E6EB336CFF6}" dt="2020-10-07T13:44:24.628" v="8301" actId="26606"/>
          <ac:spMkLst>
            <pc:docMk/>
            <pc:sldMk cId="2966401294" sldId="263"/>
            <ac:spMk id="46" creationId="{A376EFB1-01CF-419F-ABF1-2AF02BBFCBD1}"/>
          </ac:spMkLst>
        </pc:spChg>
        <pc:spChg chg="add del">
          <ac:chgData name="Daniel Korell" userId="096c7d1f1c6e3bc6" providerId="LiveId" clId="{0EEB8F0D-A51C-467B-BD58-8E6EB336CFF6}" dt="2020-10-07T13:44:24.628" v="8301" actId="26606"/>
          <ac:spMkLst>
            <pc:docMk/>
            <pc:sldMk cId="2966401294" sldId="263"/>
            <ac:spMk id="47" creationId="{FF9DEA15-78BD-4750-AA18-B9F28A6D5AB8}"/>
          </ac:spMkLst>
        </pc:spChg>
        <pc:spChg chg="add del">
          <ac:chgData name="Daniel Korell" userId="096c7d1f1c6e3bc6" providerId="LiveId" clId="{0EEB8F0D-A51C-467B-BD58-8E6EB336CFF6}" dt="2020-10-07T13:44:25.525" v="8303" actId="26606"/>
          <ac:spMkLst>
            <pc:docMk/>
            <pc:sldMk cId="2966401294" sldId="263"/>
            <ac:spMk id="49" creationId="{18873D23-2DCF-4B31-A009-95721C06E8E1}"/>
          </ac:spMkLst>
        </pc:spChg>
        <pc:spChg chg="add del">
          <ac:chgData name="Daniel Korell" userId="096c7d1f1c6e3bc6" providerId="LiveId" clId="{0EEB8F0D-A51C-467B-BD58-8E6EB336CFF6}" dt="2020-10-07T13:44:25.525" v="8303" actId="26606"/>
          <ac:spMkLst>
            <pc:docMk/>
            <pc:sldMk cId="2966401294" sldId="263"/>
            <ac:spMk id="50" creationId="{C13EF075-D4EF-4929-ADBC-91B27DA19955}"/>
          </ac:spMkLst>
        </pc:spChg>
        <pc:spChg chg="add del">
          <ac:chgData name="Daniel Korell" userId="096c7d1f1c6e3bc6" providerId="LiveId" clId="{0EEB8F0D-A51C-467B-BD58-8E6EB336CFF6}" dt="2020-10-07T13:44:28.111" v="8305" actId="26606"/>
          <ac:spMkLst>
            <pc:docMk/>
            <pc:sldMk cId="2966401294" sldId="263"/>
            <ac:spMk id="56" creationId="{1BB867FF-FC45-48F7-8104-F89BE54909F1}"/>
          </ac:spMkLst>
        </pc:spChg>
        <pc:spChg chg="add del">
          <ac:chgData name="Daniel Korell" userId="096c7d1f1c6e3bc6" providerId="LiveId" clId="{0EEB8F0D-A51C-467B-BD58-8E6EB336CFF6}" dt="2020-10-07T13:44:28.111" v="8305" actId="26606"/>
          <ac:spMkLst>
            <pc:docMk/>
            <pc:sldMk cId="2966401294" sldId="263"/>
            <ac:spMk id="57" creationId="{8BB56887-D0D5-4F0C-9E19-7247EB83C8B7}"/>
          </ac:spMkLst>
        </pc:spChg>
        <pc:spChg chg="add del">
          <ac:chgData name="Daniel Korell" userId="096c7d1f1c6e3bc6" providerId="LiveId" clId="{0EEB8F0D-A51C-467B-BD58-8E6EB336CFF6}" dt="2020-10-07T13:44:28.111" v="8305" actId="26606"/>
          <ac:spMkLst>
            <pc:docMk/>
            <pc:sldMk cId="2966401294" sldId="263"/>
            <ac:spMk id="58" creationId="{081E4A58-353D-44AE-B2FC-2A74E2E400F7}"/>
          </ac:spMkLst>
        </pc:spChg>
        <pc:spChg chg="add del">
          <ac:chgData name="Daniel Korell" userId="096c7d1f1c6e3bc6" providerId="LiveId" clId="{0EEB8F0D-A51C-467B-BD58-8E6EB336CFF6}" dt="2020-10-07T13:45:49.117" v="8320" actId="26606"/>
          <ac:spMkLst>
            <pc:docMk/>
            <pc:sldMk cId="2966401294" sldId="263"/>
            <ac:spMk id="60" creationId="{3B854194-185D-494D-905C-7C7CB2E30F6E}"/>
          </ac:spMkLst>
        </pc:spChg>
        <pc:spChg chg="add del">
          <ac:chgData name="Daniel Korell" userId="096c7d1f1c6e3bc6" providerId="LiveId" clId="{0EEB8F0D-A51C-467B-BD58-8E6EB336CFF6}" dt="2020-10-07T13:45:49.117" v="8320" actId="26606"/>
          <ac:spMkLst>
            <pc:docMk/>
            <pc:sldMk cId="2966401294" sldId="263"/>
            <ac:spMk id="61" creationId="{B4F5FA0D-0104-4987-8241-EFF7C85B88DE}"/>
          </ac:spMkLst>
        </pc:spChg>
        <pc:spChg chg="add del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67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69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71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73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75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77" creationId="{14E91B64-9FCC-451E-AFB4-A827D6329367}"/>
          </ac:spMkLst>
        </pc:spChg>
        <pc:spChg chg="add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82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84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86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88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90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4:01:22.315" v="14073" actId="26606"/>
          <ac:spMkLst>
            <pc:docMk/>
            <pc:sldMk cId="2966401294" sldId="263"/>
            <ac:spMk id="92" creationId="{14E91B64-9FCC-451E-AFB4-A827D6329367}"/>
          </ac:spMkLst>
        </pc:spChg>
        <pc:grpChg chg="add del">
          <ac:chgData name="Daniel Korell" userId="096c7d1f1c6e3bc6" providerId="LiveId" clId="{0EEB8F0D-A51C-467B-BD58-8E6EB336CFF6}" dt="2020-10-07T13:44:22.893" v="8299" actId="26606"/>
          <ac:grpSpMkLst>
            <pc:docMk/>
            <pc:sldMk cId="2966401294" sldId="263"/>
            <ac:grpSpMk id="40" creationId="{DAA26DFA-AAB2-4973-9C17-16D587C7B198}"/>
          </ac:grpSpMkLst>
        </pc:grpChg>
        <pc:grpChg chg="add del">
          <ac:chgData name="Daniel Korell" userId="096c7d1f1c6e3bc6" providerId="LiveId" clId="{0EEB8F0D-A51C-467B-BD58-8E6EB336CFF6}" dt="2020-10-07T13:44:25.525" v="8303" actId="26606"/>
          <ac:grpSpMkLst>
            <pc:docMk/>
            <pc:sldMk cId="2966401294" sldId="263"/>
            <ac:grpSpMk id="51" creationId="{DAA26DFA-AAB2-4973-9C17-16D587C7B198}"/>
          </ac:grpSpMkLst>
        </pc:grpChg>
        <pc:picChg chg="add del">
          <ac:chgData name="Daniel Korell" userId="096c7d1f1c6e3bc6" providerId="LiveId" clId="{0EEB8F0D-A51C-467B-BD58-8E6EB336CFF6}" dt="2020-10-07T13:45:49.117" v="8320" actId="26606"/>
          <ac:picMkLst>
            <pc:docMk/>
            <pc:sldMk cId="2966401294" sldId="263"/>
            <ac:picMk id="62" creationId="{2897127E-6CEF-446C-BE87-93B7C46E49D1}"/>
          </ac:picMkLst>
        </pc:picChg>
      </pc:sldChg>
      <pc:sldChg chg="addSp delSp modSp add mod setBg">
        <pc:chgData name="Daniel Korell" userId="096c7d1f1c6e3bc6" providerId="LiveId" clId="{0EEB8F0D-A51C-467B-BD58-8E6EB336CFF6}" dt="2020-10-08T16:14:56.754" v="16387" actId="20577"/>
        <pc:sldMkLst>
          <pc:docMk/>
          <pc:sldMk cId="3860453355" sldId="264"/>
        </pc:sldMkLst>
        <pc:spChg chg="mod">
          <ac:chgData name="Daniel Korell" userId="096c7d1f1c6e3bc6" providerId="LiveId" clId="{0EEB8F0D-A51C-467B-BD58-8E6EB336CFF6}" dt="2020-10-08T16:13:51.366" v="16368" actId="26606"/>
          <ac:spMkLst>
            <pc:docMk/>
            <pc:sldMk cId="3860453355" sldId="264"/>
            <ac:spMk id="2" creationId="{84280051-2BF6-4F75-A231-14755ACE1F5F}"/>
          </ac:spMkLst>
        </pc:spChg>
        <pc:spChg chg="mod">
          <ac:chgData name="Daniel Korell" userId="096c7d1f1c6e3bc6" providerId="LiveId" clId="{0EEB8F0D-A51C-467B-BD58-8E6EB336CFF6}" dt="2020-10-08T16:14:56.754" v="16387" actId="20577"/>
          <ac:spMkLst>
            <pc:docMk/>
            <pc:sldMk cId="3860453355" sldId="264"/>
            <ac:spMk id="3" creationId="{7DAAC8B7-1505-4ECD-96FD-6C04BCA03955}"/>
          </ac:spMkLst>
        </pc:spChg>
        <pc:spChg chg="add del mod">
          <ac:chgData name="Daniel Korell" userId="096c7d1f1c6e3bc6" providerId="LiveId" clId="{0EEB8F0D-A51C-467B-BD58-8E6EB336CFF6}" dt="2020-10-08T10:26:51.925" v="11262"/>
          <ac:spMkLst>
            <pc:docMk/>
            <pc:sldMk cId="3860453355" sldId="264"/>
            <ac:spMk id="4" creationId="{9962CFB9-D17C-481D-B5DE-F7BE39FA87AF}"/>
          </ac:spMkLst>
        </pc:spChg>
        <pc:spChg chg="add">
          <ac:chgData name="Daniel Korell" userId="096c7d1f1c6e3bc6" providerId="LiveId" clId="{0EEB8F0D-A51C-467B-BD58-8E6EB336CFF6}" dt="2020-10-08T16:13:51.366" v="16368" actId="26606"/>
          <ac:spMkLst>
            <pc:docMk/>
            <pc:sldMk cId="3860453355" sldId="264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6:13:51.366" v="16368" actId="26606"/>
          <ac:spMkLst>
            <pc:docMk/>
            <pc:sldMk cId="3860453355" sldId="264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3:51.366" v="16368" actId="26606"/>
          <ac:spMkLst>
            <pc:docMk/>
            <pc:sldMk cId="3860453355" sldId="264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3:51.366" v="16368" actId="26606"/>
          <ac:spMkLst>
            <pc:docMk/>
            <pc:sldMk cId="3860453355" sldId="264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3:51.366" v="16368" actId="26606"/>
          <ac:spMkLst>
            <pc:docMk/>
            <pc:sldMk cId="3860453355" sldId="264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6:13:51.366" v="16368" actId="26606"/>
          <ac:spMkLst>
            <pc:docMk/>
            <pc:sldMk cId="3860453355" sldId="264"/>
            <ac:spMk id="18" creationId="{14E91B64-9FCC-451E-AFB4-A827D6329367}"/>
          </ac:spMkLst>
        </pc:spChg>
      </pc:sldChg>
      <pc:sldChg chg="modSp add del">
        <pc:chgData name="Daniel Korell" userId="096c7d1f1c6e3bc6" providerId="LiveId" clId="{0EEB8F0D-A51C-467B-BD58-8E6EB336CFF6}" dt="2020-10-08T14:26:21.218" v="14906" actId="2696"/>
        <pc:sldMkLst>
          <pc:docMk/>
          <pc:sldMk cId="1492965511" sldId="265"/>
        </pc:sldMkLst>
        <pc:spChg chg="mod">
          <ac:chgData name="Daniel Korell" userId="096c7d1f1c6e3bc6" providerId="LiveId" clId="{0EEB8F0D-A51C-467B-BD58-8E6EB336CFF6}" dt="2020-10-08T14:17:20.501" v="14271" actId="20577"/>
          <ac:spMkLst>
            <pc:docMk/>
            <pc:sldMk cId="1492965511" sldId="265"/>
            <ac:spMk id="2" creationId="{65C821A3-7136-4A1F-AF8C-0F68305C6482}"/>
          </ac:spMkLst>
        </pc:spChg>
        <pc:spChg chg="mod">
          <ac:chgData name="Daniel Korell" userId="096c7d1f1c6e3bc6" providerId="LiveId" clId="{0EEB8F0D-A51C-467B-BD58-8E6EB336CFF6}" dt="2020-10-08T13:05:29.224" v="12989" actId="20577"/>
          <ac:spMkLst>
            <pc:docMk/>
            <pc:sldMk cId="1492965511" sldId="265"/>
            <ac:spMk id="3" creationId="{B273E6F9-2AD1-4B97-8E7E-604CAF38F457}"/>
          </ac:spMkLst>
        </pc:spChg>
      </pc:sldChg>
      <pc:sldChg chg="modSp add del">
        <pc:chgData name="Daniel Korell" userId="096c7d1f1c6e3bc6" providerId="LiveId" clId="{0EEB8F0D-A51C-467B-BD58-8E6EB336CFF6}" dt="2020-10-06T22:07:56.709" v="8207" actId="2696"/>
        <pc:sldMkLst>
          <pc:docMk/>
          <pc:sldMk cId="35069446" sldId="266"/>
        </pc:sldMkLst>
        <pc:spChg chg="mod">
          <ac:chgData name="Daniel Korell" userId="096c7d1f1c6e3bc6" providerId="LiveId" clId="{0EEB8F0D-A51C-467B-BD58-8E6EB336CFF6}" dt="2020-09-30T15:36:07.576" v="806" actId="20577"/>
          <ac:spMkLst>
            <pc:docMk/>
            <pc:sldMk cId="35069446" sldId="266"/>
            <ac:spMk id="2" creationId="{8E1CD967-37DB-4212-8BD6-D824A8044B43}"/>
          </ac:spMkLst>
        </pc:spChg>
      </pc:sldChg>
      <pc:sldChg chg="addSp delSp modSp add mod ord setBg delDesignElem">
        <pc:chgData name="Daniel Korell" userId="096c7d1f1c6e3bc6" providerId="LiveId" clId="{0EEB8F0D-A51C-467B-BD58-8E6EB336CFF6}" dt="2020-10-08T14:00:48.356" v="14071" actId="26606"/>
        <pc:sldMkLst>
          <pc:docMk/>
          <pc:sldMk cId="1107129922" sldId="267"/>
        </pc:sldMkLst>
        <pc:spChg chg="mod">
          <ac:chgData name="Daniel Korell" userId="096c7d1f1c6e3bc6" providerId="LiveId" clId="{0EEB8F0D-A51C-467B-BD58-8E6EB336CFF6}" dt="2020-10-07T13:46:53.167" v="8326" actId="26606"/>
          <ac:spMkLst>
            <pc:docMk/>
            <pc:sldMk cId="1107129922" sldId="267"/>
            <ac:spMk id="2" creationId="{A46F4F8E-8B86-4670-93DE-98381C38201A}"/>
          </ac:spMkLst>
        </pc:spChg>
        <pc:spChg chg="mod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3" creationId="{9E69062C-BD8E-4CDA-B61E-7D28DDAEB06B}"/>
          </ac:spMkLst>
        </pc:spChg>
        <pc:spChg chg="add del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8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10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12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14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16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18" creationId="{14E91B64-9FCC-451E-AFB4-A827D6329367}"/>
          </ac:spMkLst>
        </pc:spChg>
        <pc:spChg chg="add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23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25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27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29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31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4:00:48.356" v="14071" actId="26606"/>
          <ac:spMkLst>
            <pc:docMk/>
            <pc:sldMk cId="1107129922" sldId="267"/>
            <ac:spMk id="33" creationId="{14E91B64-9FCC-451E-AFB4-A827D6329367}"/>
          </ac:spMkLst>
        </pc:spChg>
      </pc:sldChg>
      <pc:sldChg chg="addSp delSp modSp add mod setBg delDesignElem">
        <pc:chgData name="Daniel Korell" userId="096c7d1f1c6e3bc6" providerId="LiveId" clId="{0EEB8F0D-A51C-467B-BD58-8E6EB336CFF6}" dt="2020-10-08T14:00:56.535" v="14072" actId="26606"/>
        <pc:sldMkLst>
          <pc:docMk/>
          <pc:sldMk cId="715440199" sldId="268"/>
        </pc:sldMkLst>
        <pc:spChg chg="mod">
          <ac:chgData name="Daniel Korell" userId="096c7d1f1c6e3bc6" providerId="LiveId" clId="{0EEB8F0D-A51C-467B-BD58-8E6EB336CFF6}" dt="2020-10-07T13:45:54.823" v="8321" actId="26606"/>
          <ac:spMkLst>
            <pc:docMk/>
            <pc:sldMk cId="715440199" sldId="268"/>
            <ac:spMk id="2" creationId="{C5F8854F-5060-4D3A-8EE2-3B4DECFBB55A}"/>
          </ac:spMkLst>
        </pc:spChg>
        <pc:spChg chg="mod">
          <ac:chgData name="Daniel Korell" userId="096c7d1f1c6e3bc6" providerId="LiveId" clId="{0EEB8F0D-A51C-467B-BD58-8E6EB336CFF6}" dt="2020-10-08T13:38:18.268" v="13769" actId="27636"/>
          <ac:spMkLst>
            <pc:docMk/>
            <pc:sldMk cId="715440199" sldId="268"/>
            <ac:spMk id="3" creationId="{1CA039FF-038C-4EB9-9A29-55BA0BC91DEE}"/>
          </ac:spMkLst>
        </pc:spChg>
        <pc:spChg chg="add del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8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10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12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14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16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18" creationId="{14E91B64-9FCC-451E-AFB4-A827D6329367}"/>
          </ac:spMkLst>
        </pc:spChg>
        <pc:spChg chg="add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23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25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27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29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31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4:00:56.535" v="14072" actId="26606"/>
          <ac:spMkLst>
            <pc:docMk/>
            <pc:sldMk cId="715440199" sldId="268"/>
            <ac:spMk id="33" creationId="{14E91B64-9FCC-451E-AFB4-A827D6329367}"/>
          </ac:spMkLst>
        </pc:spChg>
      </pc:sldChg>
      <pc:sldChg chg="addSp delSp modSp add mod setBg setClrOvrMap delDesignElem">
        <pc:chgData name="Daniel Korell" userId="096c7d1f1c6e3bc6" providerId="LiveId" clId="{0EEB8F0D-A51C-467B-BD58-8E6EB336CFF6}" dt="2020-10-08T16:05:11.070" v="16347" actId="20577"/>
        <pc:sldMkLst>
          <pc:docMk/>
          <pc:sldMk cId="4075128247" sldId="269"/>
        </pc:sldMkLst>
        <pc:spChg chg="mod">
          <ac:chgData name="Daniel Korell" userId="096c7d1f1c6e3bc6" providerId="LiveId" clId="{0EEB8F0D-A51C-467B-BD58-8E6EB336CFF6}" dt="2020-10-07T13:45:06.767" v="8313" actId="26606"/>
          <ac:spMkLst>
            <pc:docMk/>
            <pc:sldMk cId="4075128247" sldId="269"/>
            <ac:spMk id="2" creationId="{6E6A57F0-E357-4419-A6C5-1E3393765566}"/>
          </ac:spMkLst>
        </pc:spChg>
        <pc:spChg chg="mod">
          <ac:chgData name="Daniel Korell" userId="096c7d1f1c6e3bc6" providerId="LiveId" clId="{0EEB8F0D-A51C-467B-BD58-8E6EB336CFF6}" dt="2020-10-08T16:05:11.070" v="16347" actId="20577"/>
          <ac:spMkLst>
            <pc:docMk/>
            <pc:sldMk cId="4075128247" sldId="269"/>
            <ac:spMk id="3" creationId="{5EC53C35-B18B-47B1-9DCC-510CAA6B018A}"/>
          </ac:spMkLst>
        </pc:spChg>
        <pc:spChg chg="add del">
          <ac:chgData name="Daniel Korell" userId="096c7d1f1c6e3bc6" providerId="LiveId" clId="{0EEB8F0D-A51C-467B-BD58-8E6EB336CFF6}" dt="2020-10-07T13:44:39.680" v="8308" actId="26606"/>
          <ac:spMkLst>
            <pc:docMk/>
            <pc:sldMk cId="4075128247" sldId="269"/>
            <ac:spMk id="8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7T13:44:39.680" v="8308" actId="26606"/>
          <ac:spMkLst>
            <pc:docMk/>
            <pc:sldMk cId="4075128247" sldId="269"/>
            <ac:spMk id="10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7T13:44:39.680" v="8308" actId="26606"/>
          <ac:spMkLst>
            <pc:docMk/>
            <pc:sldMk cId="4075128247" sldId="269"/>
            <ac:spMk id="12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7T13:44:39.680" v="8308" actId="26606"/>
          <ac:spMkLst>
            <pc:docMk/>
            <pc:sldMk cId="4075128247" sldId="269"/>
            <ac:spMk id="14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7T13:44:39.680" v="8308" actId="26606"/>
          <ac:spMkLst>
            <pc:docMk/>
            <pc:sldMk cId="4075128247" sldId="269"/>
            <ac:spMk id="16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7T13:44:39.680" v="8308" actId="26606"/>
          <ac:spMkLst>
            <pc:docMk/>
            <pc:sldMk cId="4075128247" sldId="269"/>
            <ac:spMk id="18" creationId="{14E91B64-9FCC-451E-AFB4-A827D6329367}"/>
          </ac:spMkLst>
        </pc:spChg>
        <pc:spChg chg="add del">
          <ac:chgData name="Daniel Korell" userId="096c7d1f1c6e3bc6" providerId="LiveId" clId="{0EEB8F0D-A51C-467B-BD58-8E6EB336CFF6}" dt="2020-10-07T13:44:54.143" v="8310" actId="26606"/>
          <ac:spMkLst>
            <pc:docMk/>
            <pc:sldMk cId="4075128247" sldId="269"/>
            <ac:spMk id="20" creationId="{2CB6C291-6CAF-46DF-ACFF-AADF0FD03F58}"/>
          </ac:spMkLst>
        </pc:spChg>
        <pc:spChg chg="add del">
          <ac:chgData name="Daniel Korell" userId="096c7d1f1c6e3bc6" providerId="LiveId" clId="{0EEB8F0D-A51C-467B-BD58-8E6EB336CFF6}" dt="2020-10-07T13:45:06.754" v="8312" actId="26606"/>
          <ac:spMkLst>
            <pc:docMk/>
            <pc:sldMk cId="4075128247" sldId="269"/>
            <ac:spMk id="23" creationId="{2CB6C291-6CAF-46DF-ACFF-AADF0FD03F58}"/>
          </ac:spMkLst>
        </pc:spChg>
        <pc:spChg chg="add del">
          <ac:chgData name="Daniel Korell" userId="096c7d1f1c6e3bc6" providerId="LiveId" clId="{0EEB8F0D-A51C-467B-BD58-8E6EB336CFF6}" dt="2020-10-07T13:45:06.754" v="8312" actId="26606"/>
          <ac:spMkLst>
            <pc:docMk/>
            <pc:sldMk cId="4075128247" sldId="269"/>
            <ac:spMk id="24" creationId="{4735DC46-5663-471D-AADB-81E00E65BCC6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4075128247" sldId="269"/>
            <ac:spMk id="27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4075128247" sldId="269"/>
            <ac:spMk id="28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4075128247" sldId="269"/>
            <ac:spMk id="29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4075128247" sldId="269"/>
            <ac:spMk id="30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4075128247" sldId="269"/>
            <ac:spMk id="31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4075128247" sldId="269"/>
            <ac:spMk id="32" creationId="{14E91B64-9FCC-451E-AFB4-A827D6329367}"/>
          </ac:spMkLst>
        </pc:spChg>
        <pc:picChg chg="add del">
          <ac:chgData name="Daniel Korell" userId="096c7d1f1c6e3bc6" providerId="LiveId" clId="{0EEB8F0D-A51C-467B-BD58-8E6EB336CFF6}" dt="2020-10-07T13:44:54.143" v="8310" actId="26606"/>
          <ac:picMkLst>
            <pc:docMk/>
            <pc:sldMk cId="4075128247" sldId="269"/>
            <ac:picMk id="21" creationId="{63C11A00-A2A3-417C-B33D-DC753ED7C3BB}"/>
          </ac:picMkLst>
        </pc:picChg>
        <pc:picChg chg="add del">
          <ac:chgData name="Daniel Korell" userId="096c7d1f1c6e3bc6" providerId="LiveId" clId="{0EEB8F0D-A51C-467B-BD58-8E6EB336CFF6}" dt="2020-10-07T13:45:06.754" v="8312" actId="26606"/>
          <ac:picMkLst>
            <pc:docMk/>
            <pc:sldMk cId="4075128247" sldId="269"/>
            <ac:picMk id="25" creationId="{595E59CC-7059-4455-9789-EDFBBE8F5A98}"/>
          </ac:picMkLst>
        </pc:picChg>
      </pc:sldChg>
      <pc:sldChg chg="addSp delSp modSp add mod setBg delDesignElem">
        <pc:chgData name="Daniel Korell" userId="096c7d1f1c6e3bc6" providerId="LiveId" clId="{0EEB8F0D-A51C-467B-BD58-8E6EB336CFF6}" dt="2020-10-08T14:05:55.926" v="14264" actId="20577"/>
        <pc:sldMkLst>
          <pc:docMk/>
          <pc:sldMk cId="1148948975" sldId="270"/>
        </pc:sldMkLst>
        <pc:spChg chg="mod">
          <ac:chgData name="Daniel Korell" userId="096c7d1f1c6e3bc6" providerId="LiveId" clId="{0EEB8F0D-A51C-467B-BD58-8E6EB336CFF6}" dt="2020-10-07T13:47:18.047" v="8333" actId="26606"/>
          <ac:spMkLst>
            <pc:docMk/>
            <pc:sldMk cId="1148948975" sldId="270"/>
            <ac:spMk id="2" creationId="{7F07005B-775D-4462-BDD8-229B8BEAAF08}"/>
          </ac:spMkLst>
        </pc:spChg>
        <pc:spChg chg="mod">
          <ac:chgData name="Daniel Korell" userId="096c7d1f1c6e3bc6" providerId="LiveId" clId="{0EEB8F0D-A51C-467B-BD58-8E6EB336CFF6}" dt="2020-10-08T14:05:55.926" v="14264" actId="20577"/>
          <ac:spMkLst>
            <pc:docMk/>
            <pc:sldMk cId="1148948975" sldId="270"/>
            <ac:spMk id="3" creationId="{DCACE2A7-D187-415A-AF61-0E4785105E7C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1148948975" sldId="270"/>
            <ac:spMk id="8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1148948975" sldId="270"/>
            <ac:spMk id="10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1148948975" sldId="270"/>
            <ac:spMk id="12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1148948975" sldId="270"/>
            <ac:spMk id="14" creationId="{472E3A19-F5D5-48FC-BB9C-48C2F68F598B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1148948975" sldId="270"/>
            <ac:spMk id="16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7T15:20:19.454" v="9493"/>
          <ac:spMkLst>
            <pc:docMk/>
            <pc:sldMk cId="1148948975" sldId="270"/>
            <ac:spMk id="18" creationId="{14E91B64-9FCC-451E-AFB4-A827D6329367}"/>
          </ac:spMkLst>
        </pc:spChg>
      </pc:sldChg>
      <pc:sldChg chg="addSp modSp add del">
        <pc:chgData name="Daniel Korell" userId="096c7d1f1c6e3bc6" providerId="LiveId" clId="{0EEB8F0D-A51C-467B-BD58-8E6EB336CFF6}" dt="2020-10-06T21:47:22.339" v="7379" actId="2696"/>
        <pc:sldMkLst>
          <pc:docMk/>
          <pc:sldMk cId="815802251" sldId="271"/>
        </pc:sldMkLst>
        <pc:spChg chg="mod">
          <ac:chgData name="Daniel Korell" userId="096c7d1f1c6e3bc6" providerId="LiveId" clId="{0EEB8F0D-A51C-467B-BD58-8E6EB336CFF6}" dt="2020-10-06T14:20:50.663" v="4338" actId="20577"/>
          <ac:spMkLst>
            <pc:docMk/>
            <pc:sldMk cId="815802251" sldId="271"/>
            <ac:spMk id="2" creationId="{1CA4DA0F-2701-4320-9472-FB8F8B465277}"/>
          </ac:spMkLst>
        </pc:spChg>
        <pc:spChg chg="mod">
          <ac:chgData name="Daniel Korell" userId="096c7d1f1c6e3bc6" providerId="LiveId" clId="{0EEB8F0D-A51C-467B-BD58-8E6EB336CFF6}" dt="2020-10-06T21:29:38.806" v="7051" actId="20577"/>
          <ac:spMkLst>
            <pc:docMk/>
            <pc:sldMk cId="815802251" sldId="271"/>
            <ac:spMk id="3" creationId="{CBFA26CE-4543-4817-BFBE-FC710D734D6E}"/>
          </ac:spMkLst>
        </pc:spChg>
        <pc:spChg chg="add mod">
          <ac:chgData name="Daniel Korell" userId="096c7d1f1c6e3bc6" providerId="LiveId" clId="{0EEB8F0D-A51C-467B-BD58-8E6EB336CFF6}" dt="2020-10-06T21:03:12.793" v="7032"/>
          <ac:spMkLst>
            <pc:docMk/>
            <pc:sldMk cId="815802251" sldId="271"/>
            <ac:spMk id="4" creationId="{FBD47960-9C02-451C-AC6F-460D320ADD54}"/>
          </ac:spMkLst>
        </pc:spChg>
      </pc:sldChg>
      <pc:sldChg chg="addSp modSp add mod setBg">
        <pc:chgData name="Daniel Korell" userId="096c7d1f1c6e3bc6" providerId="LiveId" clId="{0EEB8F0D-A51C-467B-BD58-8E6EB336CFF6}" dt="2020-10-08T16:15:59.754" v="16398" actId="20577"/>
        <pc:sldMkLst>
          <pc:docMk/>
          <pc:sldMk cId="3671481180" sldId="272"/>
        </pc:sldMkLst>
        <pc:spChg chg="mod">
          <ac:chgData name="Daniel Korell" userId="096c7d1f1c6e3bc6" providerId="LiveId" clId="{0EEB8F0D-A51C-467B-BD58-8E6EB336CFF6}" dt="2020-10-08T16:15:59.754" v="16398" actId="20577"/>
          <ac:spMkLst>
            <pc:docMk/>
            <pc:sldMk cId="3671481180" sldId="272"/>
            <ac:spMk id="2" creationId="{84280051-2BF6-4F75-A231-14755ACE1F5F}"/>
          </ac:spMkLst>
        </pc:spChg>
        <pc:spChg chg="mod">
          <ac:chgData name="Daniel Korell" userId="096c7d1f1c6e3bc6" providerId="LiveId" clId="{0EEB8F0D-A51C-467B-BD58-8E6EB336CFF6}" dt="2020-10-08T16:15:48.507" v="16396" actId="20577"/>
          <ac:spMkLst>
            <pc:docMk/>
            <pc:sldMk cId="3671481180" sldId="272"/>
            <ac:spMk id="3" creationId="{7DAAC8B7-1505-4ECD-96FD-6C04BCA03955}"/>
          </ac:spMkLst>
        </pc:spChg>
        <pc:spChg chg="add">
          <ac:chgData name="Daniel Korell" userId="096c7d1f1c6e3bc6" providerId="LiveId" clId="{0EEB8F0D-A51C-467B-BD58-8E6EB336CFF6}" dt="2020-10-08T16:15:37.575" v="16391" actId="26606"/>
          <ac:spMkLst>
            <pc:docMk/>
            <pc:sldMk cId="3671481180" sldId="272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6:15:37.575" v="16391" actId="26606"/>
          <ac:spMkLst>
            <pc:docMk/>
            <pc:sldMk cId="3671481180" sldId="272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5:37.575" v="16391" actId="26606"/>
          <ac:spMkLst>
            <pc:docMk/>
            <pc:sldMk cId="3671481180" sldId="272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5:37.575" v="16391" actId="26606"/>
          <ac:spMkLst>
            <pc:docMk/>
            <pc:sldMk cId="3671481180" sldId="272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5:37.575" v="16391" actId="26606"/>
          <ac:spMkLst>
            <pc:docMk/>
            <pc:sldMk cId="3671481180" sldId="272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6:15:37.575" v="16391" actId="26606"/>
          <ac:spMkLst>
            <pc:docMk/>
            <pc:sldMk cId="3671481180" sldId="272"/>
            <ac:spMk id="18" creationId="{14E91B64-9FCC-451E-AFB4-A827D6329367}"/>
          </ac:spMkLst>
        </pc:spChg>
      </pc:sldChg>
      <pc:sldChg chg="addSp delSp modSp add mod setBg">
        <pc:chgData name="Daniel Korell" userId="096c7d1f1c6e3bc6" providerId="LiveId" clId="{0EEB8F0D-A51C-467B-BD58-8E6EB336CFF6}" dt="2020-10-08T16:13:47.715" v="16367" actId="26606"/>
        <pc:sldMkLst>
          <pc:docMk/>
          <pc:sldMk cId="2730791065" sldId="273"/>
        </pc:sldMkLst>
        <pc:spChg chg="mod">
          <ac:chgData name="Daniel Korell" userId="096c7d1f1c6e3bc6" providerId="LiveId" clId="{0EEB8F0D-A51C-467B-BD58-8E6EB336CFF6}" dt="2020-10-08T16:13:47.715" v="16367" actId="26606"/>
          <ac:spMkLst>
            <pc:docMk/>
            <pc:sldMk cId="2730791065" sldId="273"/>
            <ac:spMk id="2" creationId="{1CA4DA0F-2701-4320-9472-FB8F8B465277}"/>
          </ac:spMkLst>
        </pc:spChg>
        <pc:spChg chg="mod">
          <ac:chgData name="Daniel Korell" userId="096c7d1f1c6e3bc6" providerId="LiveId" clId="{0EEB8F0D-A51C-467B-BD58-8E6EB336CFF6}" dt="2020-10-08T16:13:47.715" v="16367" actId="26606"/>
          <ac:spMkLst>
            <pc:docMk/>
            <pc:sldMk cId="2730791065" sldId="273"/>
            <ac:spMk id="3" creationId="{CBFA26CE-4543-4817-BFBE-FC710D734D6E}"/>
          </ac:spMkLst>
        </pc:spChg>
        <pc:spChg chg="del mod">
          <ac:chgData name="Daniel Korell" userId="096c7d1f1c6e3bc6" providerId="LiveId" clId="{0EEB8F0D-A51C-467B-BD58-8E6EB336CFF6}" dt="2020-10-08T10:07:17.906" v="11104"/>
          <ac:spMkLst>
            <pc:docMk/>
            <pc:sldMk cId="2730791065" sldId="273"/>
            <ac:spMk id="4" creationId="{FBD47960-9C02-451C-AC6F-460D320ADD54}"/>
          </ac:spMkLst>
        </pc:spChg>
        <pc:spChg chg="add">
          <ac:chgData name="Daniel Korell" userId="096c7d1f1c6e3bc6" providerId="LiveId" clId="{0EEB8F0D-A51C-467B-BD58-8E6EB336CFF6}" dt="2020-10-08T16:13:47.715" v="16367" actId="26606"/>
          <ac:spMkLst>
            <pc:docMk/>
            <pc:sldMk cId="2730791065" sldId="273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6:13:47.715" v="16367" actId="26606"/>
          <ac:spMkLst>
            <pc:docMk/>
            <pc:sldMk cId="2730791065" sldId="273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3:47.715" v="16367" actId="26606"/>
          <ac:spMkLst>
            <pc:docMk/>
            <pc:sldMk cId="2730791065" sldId="273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3:47.715" v="16367" actId="26606"/>
          <ac:spMkLst>
            <pc:docMk/>
            <pc:sldMk cId="2730791065" sldId="273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3:47.715" v="16367" actId="26606"/>
          <ac:spMkLst>
            <pc:docMk/>
            <pc:sldMk cId="2730791065" sldId="273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6:13:47.715" v="16367" actId="26606"/>
          <ac:spMkLst>
            <pc:docMk/>
            <pc:sldMk cId="2730791065" sldId="273"/>
            <ac:spMk id="18" creationId="{14E91B64-9FCC-451E-AFB4-A827D6329367}"/>
          </ac:spMkLst>
        </pc:spChg>
      </pc:sldChg>
      <pc:sldChg chg="addSp delSp modSp add mod setBg">
        <pc:chgData name="Daniel Korell" userId="096c7d1f1c6e3bc6" providerId="LiveId" clId="{0EEB8F0D-A51C-467B-BD58-8E6EB336CFF6}" dt="2020-10-08T16:13:44.189" v="16366" actId="26606"/>
        <pc:sldMkLst>
          <pc:docMk/>
          <pc:sldMk cId="2299912838" sldId="274"/>
        </pc:sldMkLst>
        <pc:spChg chg="mod">
          <ac:chgData name="Daniel Korell" userId="096c7d1f1c6e3bc6" providerId="LiveId" clId="{0EEB8F0D-A51C-467B-BD58-8E6EB336CFF6}" dt="2020-10-08T16:13:44.189" v="16366" actId="26606"/>
          <ac:spMkLst>
            <pc:docMk/>
            <pc:sldMk cId="2299912838" sldId="274"/>
            <ac:spMk id="2" creationId="{1CA4DA0F-2701-4320-9472-FB8F8B465277}"/>
          </ac:spMkLst>
        </pc:spChg>
        <pc:spChg chg="mod">
          <ac:chgData name="Daniel Korell" userId="096c7d1f1c6e3bc6" providerId="LiveId" clId="{0EEB8F0D-A51C-467B-BD58-8E6EB336CFF6}" dt="2020-10-08T16:13:44.189" v="16366" actId="26606"/>
          <ac:spMkLst>
            <pc:docMk/>
            <pc:sldMk cId="2299912838" sldId="274"/>
            <ac:spMk id="3" creationId="{CBFA26CE-4543-4817-BFBE-FC710D734D6E}"/>
          </ac:spMkLst>
        </pc:spChg>
        <pc:spChg chg="del mod">
          <ac:chgData name="Daniel Korell" userId="096c7d1f1c6e3bc6" providerId="LiveId" clId="{0EEB8F0D-A51C-467B-BD58-8E6EB336CFF6}" dt="2020-10-08T09:48:29.409" v="10837"/>
          <ac:spMkLst>
            <pc:docMk/>
            <pc:sldMk cId="2299912838" sldId="274"/>
            <ac:spMk id="4" creationId="{FBD47960-9C02-451C-AC6F-460D320ADD54}"/>
          </ac:spMkLst>
        </pc:spChg>
        <pc:spChg chg="add del">
          <ac:chgData name="Daniel Korell" userId="096c7d1f1c6e3bc6" providerId="LiveId" clId="{0EEB8F0D-A51C-467B-BD58-8E6EB336CFF6}" dt="2020-10-08T12:41:09.150" v="12678"/>
          <ac:spMkLst>
            <pc:docMk/>
            <pc:sldMk cId="2299912838" sldId="274"/>
            <ac:spMk id="5" creationId="{97382B2B-3276-4B12-AE8D-ADA1A8F179E1}"/>
          </ac:spMkLst>
        </pc:spChg>
        <pc:spChg chg="add">
          <ac:chgData name="Daniel Korell" userId="096c7d1f1c6e3bc6" providerId="LiveId" clId="{0EEB8F0D-A51C-467B-BD58-8E6EB336CFF6}" dt="2020-10-08T16:13:44.189" v="16366" actId="26606"/>
          <ac:spMkLst>
            <pc:docMk/>
            <pc:sldMk cId="2299912838" sldId="274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6:13:44.189" v="16366" actId="26606"/>
          <ac:spMkLst>
            <pc:docMk/>
            <pc:sldMk cId="2299912838" sldId="274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3:44.189" v="16366" actId="26606"/>
          <ac:spMkLst>
            <pc:docMk/>
            <pc:sldMk cId="2299912838" sldId="274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3:44.189" v="16366" actId="26606"/>
          <ac:spMkLst>
            <pc:docMk/>
            <pc:sldMk cId="2299912838" sldId="274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3:44.189" v="16366" actId="26606"/>
          <ac:spMkLst>
            <pc:docMk/>
            <pc:sldMk cId="2299912838" sldId="274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6:13:44.189" v="16366" actId="26606"/>
          <ac:spMkLst>
            <pc:docMk/>
            <pc:sldMk cId="2299912838" sldId="274"/>
            <ac:spMk id="18" creationId="{14E91B64-9FCC-451E-AFB4-A827D6329367}"/>
          </ac:spMkLst>
        </pc:spChg>
      </pc:sldChg>
      <pc:sldChg chg="add del">
        <pc:chgData name="Daniel Korell" userId="096c7d1f1c6e3bc6" providerId="LiveId" clId="{0EEB8F0D-A51C-467B-BD58-8E6EB336CFF6}" dt="2020-10-06T21:56:55.478" v="7873" actId="2696"/>
        <pc:sldMkLst>
          <pc:docMk/>
          <pc:sldMk cId="39421607" sldId="275"/>
        </pc:sldMkLst>
      </pc:sldChg>
      <pc:sldChg chg="add del">
        <pc:chgData name="Daniel Korell" userId="096c7d1f1c6e3bc6" providerId="LiveId" clId="{0EEB8F0D-A51C-467B-BD58-8E6EB336CFF6}" dt="2020-10-07T13:43:40.479" v="8284" actId="2696"/>
        <pc:sldMkLst>
          <pc:docMk/>
          <pc:sldMk cId="618578341" sldId="275"/>
        </pc:sldMkLst>
      </pc:sldChg>
      <pc:sldChg chg="addSp delSp modSp add mod setBg">
        <pc:chgData name="Daniel Korell" userId="096c7d1f1c6e3bc6" providerId="LiveId" clId="{0EEB8F0D-A51C-467B-BD58-8E6EB336CFF6}" dt="2020-10-07T15:49:10.756" v="9929" actId="478"/>
        <pc:sldMkLst>
          <pc:docMk/>
          <pc:sldMk cId="2395048265" sldId="275"/>
        </pc:sldMkLst>
        <pc:spChg chg="del mod">
          <ac:chgData name="Daniel Korell" userId="096c7d1f1c6e3bc6" providerId="LiveId" clId="{0EEB8F0D-A51C-467B-BD58-8E6EB336CFF6}" dt="2020-10-07T15:49:07.187" v="9927" actId="478"/>
          <ac:spMkLst>
            <pc:docMk/>
            <pc:sldMk cId="2395048265" sldId="275"/>
            <ac:spMk id="2" creationId="{1196077C-0646-4FA9-803B-A402726897F7}"/>
          </ac:spMkLst>
        </pc:spChg>
        <pc:spChg chg="del">
          <ac:chgData name="Daniel Korell" userId="096c7d1f1c6e3bc6" providerId="LiveId" clId="{0EEB8F0D-A51C-467B-BD58-8E6EB336CFF6}" dt="2020-10-07T13:43:51.467" v="8286"/>
          <ac:spMkLst>
            <pc:docMk/>
            <pc:sldMk cId="2395048265" sldId="275"/>
            <ac:spMk id="3" creationId="{981B7966-C43C-42BB-9AB6-828BFF56D775}"/>
          </ac:spMkLst>
        </pc:spChg>
        <pc:spChg chg="add del mod">
          <ac:chgData name="Daniel Korell" userId="096c7d1f1c6e3bc6" providerId="LiveId" clId="{0EEB8F0D-A51C-467B-BD58-8E6EB336CFF6}" dt="2020-10-07T15:41:25.853" v="9694"/>
          <ac:spMkLst>
            <pc:docMk/>
            <pc:sldMk cId="2395048265" sldId="275"/>
            <ac:spMk id="5" creationId="{B1F20DB1-C8D1-491B-A58F-C064E872BE3F}"/>
          </ac:spMkLst>
        </pc:spChg>
        <pc:spChg chg="add del mod ord">
          <ac:chgData name="Daniel Korell" userId="096c7d1f1c6e3bc6" providerId="LiveId" clId="{0EEB8F0D-A51C-467B-BD58-8E6EB336CFF6}" dt="2020-10-07T15:44:09.033" v="9745"/>
          <ac:spMkLst>
            <pc:docMk/>
            <pc:sldMk cId="2395048265" sldId="275"/>
            <ac:spMk id="6" creationId="{6A1DE7D5-67A6-48D0-95DF-DEBC283D0E5A}"/>
          </ac:spMkLst>
        </pc:spChg>
        <pc:spChg chg="add mod">
          <ac:chgData name="Daniel Korell" userId="096c7d1f1c6e3bc6" providerId="LiveId" clId="{0EEB8F0D-A51C-467B-BD58-8E6EB336CFF6}" dt="2020-10-07T15:48:19.850" v="9889" actId="255"/>
          <ac:spMkLst>
            <pc:docMk/>
            <pc:sldMk cId="2395048265" sldId="275"/>
            <ac:spMk id="7" creationId="{86257219-CE1D-4F82-8657-856AD114EDAB}"/>
          </ac:spMkLst>
        </pc:spChg>
        <pc:spChg chg="add del">
          <ac:chgData name="Daniel Korell" userId="096c7d1f1c6e3bc6" providerId="LiveId" clId="{0EEB8F0D-A51C-467B-BD58-8E6EB336CFF6}" dt="2020-10-07T13:47:47.486" v="8339" actId="26606"/>
          <ac:spMkLst>
            <pc:docMk/>
            <pc:sldMk cId="2395048265" sldId="275"/>
            <ac:spMk id="8" creationId="{3F8C214F-72CC-434D-88E8-4CB49136DD54}"/>
          </ac:spMkLst>
        </pc:spChg>
        <pc:spChg chg="add del">
          <ac:chgData name="Daniel Korell" userId="096c7d1f1c6e3bc6" providerId="LiveId" clId="{0EEB8F0D-A51C-467B-BD58-8E6EB336CFF6}" dt="2020-10-07T13:47:23.702" v="8335" actId="26606"/>
          <ac:spMkLst>
            <pc:docMk/>
            <pc:sldMk cId="2395048265" sldId="275"/>
            <ac:spMk id="9" creationId="{19245A10-7F37-4569-80D2-2F692931E300}"/>
          </ac:spMkLst>
        </pc:spChg>
        <pc:spChg chg="add del">
          <ac:chgData name="Daniel Korell" userId="096c7d1f1c6e3bc6" providerId="LiveId" clId="{0EEB8F0D-A51C-467B-BD58-8E6EB336CFF6}" dt="2020-10-07T13:47:23.702" v="8335" actId="26606"/>
          <ac:spMkLst>
            <pc:docMk/>
            <pc:sldMk cId="2395048265" sldId="275"/>
            <ac:spMk id="11" creationId="{9267F70F-11C6-4597-9381-D0D80FC18FD9}"/>
          </ac:spMkLst>
        </pc:spChg>
        <pc:spChg chg="add del mod">
          <ac:chgData name="Daniel Korell" userId="096c7d1f1c6e3bc6" providerId="LiveId" clId="{0EEB8F0D-A51C-467B-BD58-8E6EB336CFF6}" dt="2020-10-07T15:49:10.756" v="9929" actId="478"/>
          <ac:spMkLst>
            <pc:docMk/>
            <pc:sldMk cId="2395048265" sldId="275"/>
            <ac:spMk id="12" creationId="{382A85FA-2D7C-4A5F-AE41-6537290DC079}"/>
          </ac:spMkLst>
        </pc:spChg>
        <pc:spChg chg="add del">
          <ac:chgData name="Daniel Korell" userId="096c7d1f1c6e3bc6" providerId="LiveId" clId="{0EEB8F0D-A51C-467B-BD58-8E6EB336CFF6}" dt="2020-10-07T13:47:23.702" v="8335" actId="26606"/>
          <ac:spMkLst>
            <pc:docMk/>
            <pc:sldMk cId="2395048265" sldId="275"/>
            <ac:spMk id="13" creationId="{2C20A93E-E407-4683-A405-147DE26132AD}"/>
          </ac:spMkLst>
        </pc:spChg>
        <pc:spChg chg="add mod ord">
          <ac:chgData name="Daniel Korell" userId="096c7d1f1c6e3bc6" providerId="LiveId" clId="{0EEB8F0D-A51C-467B-BD58-8E6EB336CFF6}" dt="2020-10-07T15:42:52.027" v="9733" actId="26606"/>
          <ac:spMkLst>
            <pc:docMk/>
            <pc:sldMk cId="2395048265" sldId="275"/>
            <ac:spMk id="14" creationId="{F25B105A-4894-40AF-A248-59101CF66FDF}"/>
          </ac:spMkLst>
        </pc:spChg>
        <pc:spChg chg="add del">
          <ac:chgData name="Daniel Korell" userId="096c7d1f1c6e3bc6" providerId="LiveId" clId="{0EEB8F0D-A51C-467B-BD58-8E6EB336CFF6}" dt="2020-10-07T13:47:23.702" v="8335" actId="26606"/>
          <ac:spMkLst>
            <pc:docMk/>
            <pc:sldMk cId="2395048265" sldId="275"/>
            <ac:spMk id="15" creationId="{9E8E3DD9-D235-48D9-A0EC-D6817EC84B75}"/>
          </ac:spMkLst>
        </pc:spChg>
        <pc:spChg chg="add del">
          <ac:chgData name="Daniel Korell" userId="096c7d1f1c6e3bc6" providerId="LiveId" clId="{0EEB8F0D-A51C-467B-BD58-8E6EB336CFF6}" dt="2020-10-07T15:39:57.532" v="9671" actId="26606"/>
          <ac:spMkLst>
            <pc:docMk/>
            <pc:sldMk cId="2395048265" sldId="275"/>
            <ac:spMk id="16" creationId="{49CD2D09-B1BB-4DF5-9E1C-3D21B21EDEFD}"/>
          </ac:spMkLst>
        </pc:spChg>
        <pc:spChg chg="add del">
          <ac:chgData name="Daniel Korell" userId="096c7d1f1c6e3bc6" providerId="LiveId" clId="{0EEB8F0D-A51C-467B-BD58-8E6EB336CFF6}" dt="2020-10-07T13:47:23.702" v="8335" actId="26606"/>
          <ac:spMkLst>
            <pc:docMk/>
            <pc:sldMk cId="2395048265" sldId="275"/>
            <ac:spMk id="17" creationId="{EA83A145-578D-4A0B-94A7-AEAB2027D7EB}"/>
          </ac:spMkLst>
        </pc:spChg>
        <pc:spChg chg="add del">
          <ac:chgData name="Daniel Korell" userId="096c7d1f1c6e3bc6" providerId="LiveId" clId="{0EEB8F0D-A51C-467B-BD58-8E6EB336CFF6}" dt="2020-10-07T13:47:37.594" v="8337" actId="26606"/>
          <ac:spMkLst>
            <pc:docMk/>
            <pc:sldMk cId="2395048265" sldId="275"/>
            <ac:spMk id="19" creationId="{16C5FA50-8D52-4617-AF91-5C7B1C8352F1}"/>
          </ac:spMkLst>
        </pc:spChg>
        <pc:spChg chg="add del">
          <ac:chgData name="Daniel Korell" userId="096c7d1f1c6e3bc6" providerId="LiveId" clId="{0EEB8F0D-A51C-467B-BD58-8E6EB336CFF6}" dt="2020-10-07T13:47:37.594" v="8337" actId="26606"/>
          <ac:spMkLst>
            <pc:docMk/>
            <pc:sldMk cId="2395048265" sldId="275"/>
            <ac:spMk id="20" creationId="{E223798C-12AD-4B0C-A50C-D676347D67CF}"/>
          </ac:spMkLst>
        </pc:spChg>
        <pc:spChg chg="add del">
          <ac:chgData name="Daniel Korell" userId="096c7d1f1c6e3bc6" providerId="LiveId" clId="{0EEB8F0D-A51C-467B-BD58-8E6EB336CFF6}" dt="2020-10-07T13:47:47.486" v="8339" actId="26606"/>
          <ac:spMkLst>
            <pc:docMk/>
            <pc:sldMk cId="2395048265" sldId="275"/>
            <ac:spMk id="22" creationId="{60E9A6ED-B880-44EA-8D60-C9D3C82CCBD2}"/>
          </ac:spMkLst>
        </pc:spChg>
        <pc:spChg chg="add del">
          <ac:chgData name="Daniel Korell" userId="096c7d1f1c6e3bc6" providerId="LiveId" clId="{0EEB8F0D-A51C-467B-BD58-8E6EB336CFF6}" dt="2020-10-07T15:39:57.532" v="9671" actId="26606"/>
          <ac:spMkLst>
            <pc:docMk/>
            <pc:sldMk cId="2395048265" sldId="275"/>
            <ac:spMk id="23" creationId="{967C29FE-FD32-4AFB-AD20-DBDF5864B2D8}"/>
          </ac:spMkLst>
        </pc:spChg>
        <pc:spChg chg="add del">
          <ac:chgData name="Daniel Korell" userId="096c7d1f1c6e3bc6" providerId="LiveId" clId="{0EEB8F0D-A51C-467B-BD58-8E6EB336CFF6}" dt="2020-10-07T15:42:52.027" v="9733" actId="26606"/>
          <ac:spMkLst>
            <pc:docMk/>
            <pc:sldMk cId="2395048265" sldId="275"/>
            <ac:spMk id="27" creationId="{F4C0B10B-D2C4-4A54-AFAD-3D27DF88BB37}"/>
          </ac:spMkLst>
        </pc:spChg>
        <pc:spChg chg="add del">
          <ac:chgData name="Daniel Korell" userId="096c7d1f1c6e3bc6" providerId="LiveId" clId="{0EEB8F0D-A51C-467B-BD58-8E6EB336CFF6}" dt="2020-10-07T15:42:52.027" v="9733" actId="26606"/>
          <ac:spMkLst>
            <pc:docMk/>
            <pc:sldMk cId="2395048265" sldId="275"/>
            <ac:spMk id="35" creationId="{F4C0B10B-D2C4-4A54-AFAD-3D27DF88BB37}"/>
          </ac:spMkLst>
        </pc:spChg>
        <pc:spChg chg="add">
          <ac:chgData name="Daniel Korell" userId="096c7d1f1c6e3bc6" providerId="LiveId" clId="{0EEB8F0D-A51C-467B-BD58-8E6EB336CFF6}" dt="2020-10-07T15:49:08.259" v="9928"/>
          <ac:spMkLst>
            <pc:docMk/>
            <pc:sldMk cId="2395048265" sldId="275"/>
            <ac:spMk id="44" creationId="{CECB0DC5-E7CD-4B85-B7A8-77F5210C4175}"/>
          </ac:spMkLst>
        </pc:spChg>
        <pc:spChg chg="add del">
          <ac:chgData name="Daniel Korell" userId="096c7d1f1c6e3bc6" providerId="LiveId" clId="{0EEB8F0D-A51C-467B-BD58-8E6EB336CFF6}" dt="2020-10-07T15:42:40.074" v="9715" actId="26606"/>
          <ac:spMkLst>
            <pc:docMk/>
            <pc:sldMk cId="2395048265" sldId="275"/>
            <ac:spMk id="47" creationId="{911A6C77-6109-4F77-975B-C375615A557E}"/>
          </ac:spMkLst>
        </pc:spChg>
        <pc:grpChg chg="add del">
          <ac:chgData name="Daniel Korell" userId="096c7d1f1c6e3bc6" providerId="LiveId" clId="{0EEB8F0D-A51C-467B-BD58-8E6EB336CFF6}" dt="2020-10-07T15:42:52.027" v="9733" actId="26606"/>
          <ac:grpSpMkLst>
            <pc:docMk/>
            <pc:sldMk cId="2395048265" sldId="275"/>
            <ac:grpSpMk id="28" creationId="{B6BADB90-C74B-40D6-86DC-503F65FCE8DC}"/>
          </ac:grpSpMkLst>
        </pc:grpChg>
        <pc:grpChg chg="add del">
          <ac:chgData name="Daniel Korell" userId="096c7d1f1c6e3bc6" providerId="LiveId" clId="{0EEB8F0D-A51C-467B-BD58-8E6EB336CFF6}" dt="2020-10-07T15:42:52.027" v="9733" actId="26606"/>
          <ac:grpSpMkLst>
            <pc:docMk/>
            <pc:sldMk cId="2395048265" sldId="275"/>
            <ac:grpSpMk id="37" creationId="{B6BADB90-C74B-40D6-86DC-503F65FCE8DC}"/>
          </ac:grpSpMkLst>
        </pc:grpChg>
        <pc:grpChg chg="add del">
          <ac:chgData name="Daniel Korell" userId="096c7d1f1c6e3bc6" providerId="LiveId" clId="{0EEB8F0D-A51C-467B-BD58-8E6EB336CFF6}" dt="2020-10-07T15:42:40.074" v="9715" actId="26606"/>
          <ac:grpSpMkLst>
            <pc:docMk/>
            <pc:sldMk cId="2395048265" sldId="275"/>
            <ac:grpSpMk id="49" creationId="{CB343D17-9934-455E-B326-2F39206BA44A}"/>
          </ac:grpSpMkLst>
        </pc:grpChg>
        <pc:picChg chg="add mod ord modCrop">
          <ac:chgData name="Daniel Korell" userId="096c7d1f1c6e3bc6" providerId="LiveId" clId="{0EEB8F0D-A51C-467B-BD58-8E6EB336CFF6}" dt="2020-10-07T15:44:47.021" v="9753" actId="1076"/>
          <ac:picMkLst>
            <pc:docMk/>
            <pc:sldMk cId="2395048265" sldId="275"/>
            <ac:picMk id="4" creationId="{62D27928-634B-4B10-804B-CCCCB4550CDB}"/>
          </ac:picMkLst>
        </pc:picChg>
        <pc:picChg chg="add del">
          <ac:chgData name="Daniel Korell" userId="096c7d1f1c6e3bc6" providerId="LiveId" clId="{0EEB8F0D-A51C-467B-BD58-8E6EB336CFF6}" dt="2020-10-07T15:39:57.532" v="9671" actId="26606"/>
          <ac:picMkLst>
            <pc:docMk/>
            <pc:sldMk cId="2395048265" sldId="275"/>
            <ac:picMk id="21" creationId="{83355637-BA71-4F63-94C9-E77BF81BDFC0}"/>
          </ac:picMkLst>
        </pc:picChg>
      </pc:sldChg>
      <pc:sldChg chg="addSp delSp modSp add mod setBg">
        <pc:chgData name="Daniel Korell" userId="096c7d1f1c6e3bc6" providerId="LiveId" clId="{0EEB8F0D-A51C-467B-BD58-8E6EB336CFF6}" dt="2020-10-08T16:16:44.459" v="16407" actId="20577"/>
        <pc:sldMkLst>
          <pc:docMk/>
          <pc:sldMk cId="4132084072" sldId="276"/>
        </pc:sldMkLst>
        <pc:spChg chg="mod">
          <ac:chgData name="Daniel Korell" userId="096c7d1f1c6e3bc6" providerId="LiveId" clId="{0EEB8F0D-A51C-467B-BD58-8E6EB336CFF6}" dt="2020-10-08T16:16:38.290" v="16404" actId="26606"/>
          <ac:spMkLst>
            <pc:docMk/>
            <pc:sldMk cId="4132084072" sldId="276"/>
            <ac:spMk id="2" creationId="{F1A41804-6B0D-4C14-B79E-8755DE667E8D}"/>
          </ac:spMkLst>
        </pc:spChg>
        <pc:spChg chg="mod">
          <ac:chgData name="Daniel Korell" userId="096c7d1f1c6e3bc6" providerId="LiveId" clId="{0EEB8F0D-A51C-467B-BD58-8E6EB336CFF6}" dt="2020-10-08T16:16:44.459" v="16407" actId="20577"/>
          <ac:spMkLst>
            <pc:docMk/>
            <pc:sldMk cId="4132084072" sldId="276"/>
            <ac:spMk id="3" creationId="{0680031B-DC9D-433B-9BDC-E9307DADF293}"/>
          </ac:spMkLst>
        </pc:spChg>
        <pc:spChg chg="del mod">
          <ac:chgData name="Daniel Korell" userId="096c7d1f1c6e3bc6" providerId="LiveId" clId="{0EEB8F0D-A51C-467B-BD58-8E6EB336CFF6}" dt="2020-10-07T14:40:08.380" v="8764"/>
          <ac:spMkLst>
            <pc:docMk/>
            <pc:sldMk cId="4132084072" sldId="276"/>
            <ac:spMk id="4" creationId="{570A502B-300A-4FF5-8F9C-F6D178B10EC5}"/>
          </ac:spMkLst>
        </pc:spChg>
        <pc:spChg chg="add">
          <ac:chgData name="Daniel Korell" userId="096c7d1f1c6e3bc6" providerId="LiveId" clId="{0EEB8F0D-A51C-467B-BD58-8E6EB336CFF6}" dt="2020-10-08T16:16:38.290" v="16404" actId="26606"/>
          <ac:spMkLst>
            <pc:docMk/>
            <pc:sldMk cId="4132084072" sldId="276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6:16:38.290" v="16404" actId="26606"/>
          <ac:spMkLst>
            <pc:docMk/>
            <pc:sldMk cId="4132084072" sldId="276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6:38.290" v="16404" actId="26606"/>
          <ac:spMkLst>
            <pc:docMk/>
            <pc:sldMk cId="4132084072" sldId="276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6:38.290" v="16404" actId="26606"/>
          <ac:spMkLst>
            <pc:docMk/>
            <pc:sldMk cId="4132084072" sldId="276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6:38.290" v="16404" actId="26606"/>
          <ac:spMkLst>
            <pc:docMk/>
            <pc:sldMk cId="4132084072" sldId="276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6:16:38.290" v="16404" actId="26606"/>
          <ac:spMkLst>
            <pc:docMk/>
            <pc:sldMk cId="4132084072" sldId="276"/>
            <ac:spMk id="18" creationId="{14E91B64-9FCC-451E-AFB4-A827D6329367}"/>
          </ac:spMkLst>
        </pc:spChg>
      </pc:sldChg>
      <pc:sldChg chg="add del">
        <pc:chgData name="Daniel Korell" userId="096c7d1f1c6e3bc6" providerId="LiveId" clId="{0EEB8F0D-A51C-467B-BD58-8E6EB336CFF6}" dt="2020-10-08T12:22:03.010" v="12395" actId="2696"/>
        <pc:sldMkLst>
          <pc:docMk/>
          <pc:sldMk cId="94529153" sldId="277"/>
        </pc:sldMkLst>
      </pc:sldChg>
      <pc:sldChg chg="addSp delSp modSp add del">
        <pc:chgData name="Daniel Korell" userId="096c7d1f1c6e3bc6" providerId="LiveId" clId="{0EEB8F0D-A51C-467B-BD58-8E6EB336CFF6}" dt="2020-10-07T15:34:10.379" v="9620" actId="2696"/>
        <pc:sldMkLst>
          <pc:docMk/>
          <pc:sldMk cId="895476771" sldId="277"/>
        </pc:sldMkLst>
        <pc:spChg chg="mod">
          <ac:chgData name="Daniel Korell" userId="096c7d1f1c6e3bc6" providerId="LiveId" clId="{0EEB8F0D-A51C-467B-BD58-8E6EB336CFF6}" dt="2020-10-07T15:33:19.275" v="9617"/>
          <ac:spMkLst>
            <pc:docMk/>
            <pc:sldMk cId="895476771" sldId="277"/>
            <ac:spMk id="2" creationId="{554C2118-FC97-4567-9877-8CC130ADEC91}"/>
          </ac:spMkLst>
        </pc:spChg>
        <pc:picChg chg="add del mod ord modCrop">
          <ac:chgData name="Daniel Korell" userId="096c7d1f1c6e3bc6" providerId="LiveId" clId="{0EEB8F0D-A51C-467B-BD58-8E6EB336CFF6}" dt="2020-10-07T15:33:40.534" v="9619" actId="478"/>
          <ac:picMkLst>
            <pc:docMk/>
            <pc:sldMk cId="895476771" sldId="277"/>
            <ac:picMk id="4" creationId="{48E2266D-6A47-4E6E-B067-A0B3F6F00649}"/>
          </ac:picMkLst>
        </pc:picChg>
        <pc:picChg chg="del">
          <ac:chgData name="Daniel Korell" userId="096c7d1f1c6e3bc6" providerId="LiveId" clId="{0EEB8F0D-A51C-467B-BD58-8E6EB336CFF6}" dt="2020-10-07T15:29:26.390" v="9510" actId="478"/>
          <ac:picMkLst>
            <pc:docMk/>
            <pc:sldMk cId="895476771" sldId="277"/>
            <ac:picMk id="8" creationId="{25FF4B1F-4C03-4BCA-8C05-73F6FF047C9A}"/>
          </ac:picMkLst>
        </pc:picChg>
      </pc:sldChg>
      <pc:sldChg chg="addSp modSp add mod setBg">
        <pc:chgData name="Daniel Korell" userId="096c7d1f1c6e3bc6" providerId="LiveId" clId="{0EEB8F0D-A51C-467B-BD58-8E6EB336CFF6}" dt="2020-10-08T16:17:41.238" v="16419" actId="113"/>
        <pc:sldMkLst>
          <pc:docMk/>
          <pc:sldMk cId="4100130037" sldId="278"/>
        </pc:sldMkLst>
        <pc:spChg chg="mod">
          <ac:chgData name="Daniel Korell" userId="096c7d1f1c6e3bc6" providerId="LiveId" clId="{0EEB8F0D-A51C-467B-BD58-8E6EB336CFF6}" dt="2020-10-08T16:16:34.520" v="16403" actId="26606"/>
          <ac:spMkLst>
            <pc:docMk/>
            <pc:sldMk cId="4100130037" sldId="278"/>
            <ac:spMk id="2" creationId="{2BC9B183-FF8A-4521-845E-F546E77B9CE6}"/>
          </ac:spMkLst>
        </pc:spChg>
        <pc:spChg chg="mod">
          <ac:chgData name="Daniel Korell" userId="096c7d1f1c6e3bc6" providerId="LiveId" clId="{0EEB8F0D-A51C-467B-BD58-8E6EB336CFF6}" dt="2020-10-08T16:17:41.238" v="16419" actId="113"/>
          <ac:spMkLst>
            <pc:docMk/>
            <pc:sldMk cId="4100130037" sldId="278"/>
            <ac:spMk id="3" creationId="{EA82EF8A-9153-48F9-A187-AC4CF9D754F3}"/>
          </ac:spMkLst>
        </pc:spChg>
        <pc:spChg chg="add">
          <ac:chgData name="Daniel Korell" userId="096c7d1f1c6e3bc6" providerId="LiveId" clId="{0EEB8F0D-A51C-467B-BD58-8E6EB336CFF6}" dt="2020-10-08T16:16:34.520" v="16403" actId="26606"/>
          <ac:spMkLst>
            <pc:docMk/>
            <pc:sldMk cId="4100130037" sldId="278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6:16:34.520" v="16403" actId="26606"/>
          <ac:spMkLst>
            <pc:docMk/>
            <pc:sldMk cId="4100130037" sldId="278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6:34.520" v="16403" actId="26606"/>
          <ac:spMkLst>
            <pc:docMk/>
            <pc:sldMk cId="4100130037" sldId="278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6:34.520" v="16403" actId="26606"/>
          <ac:spMkLst>
            <pc:docMk/>
            <pc:sldMk cId="4100130037" sldId="278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6:34.520" v="16403" actId="26606"/>
          <ac:spMkLst>
            <pc:docMk/>
            <pc:sldMk cId="4100130037" sldId="278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6:16:34.520" v="16403" actId="26606"/>
          <ac:spMkLst>
            <pc:docMk/>
            <pc:sldMk cId="4100130037" sldId="278"/>
            <ac:spMk id="18" creationId="{14E91B64-9FCC-451E-AFB4-A827D6329367}"/>
          </ac:spMkLst>
        </pc:spChg>
      </pc:sldChg>
      <pc:sldChg chg="add del">
        <pc:chgData name="Daniel Korell" userId="096c7d1f1c6e3bc6" providerId="LiveId" clId="{0EEB8F0D-A51C-467B-BD58-8E6EB336CFF6}" dt="2020-10-08T10:04:19.488" v="11096"/>
        <pc:sldMkLst>
          <pc:docMk/>
          <pc:sldMk cId="203227576" sldId="279"/>
        </pc:sldMkLst>
      </pc:sldChg>
      <pc:sldChg chg="addSp modSp add mod setBg">
        <pc:chgData name="Daniel Korell" userId="096c7d1f1c6e3bc6" providerId="LiveId" clId="{0EEB8F0D-A51C-467B-BD58-8E6EB336CFF6}" dt="2020-10-08T16:13:39.617" v="16365" actId="26606"/>
        <pc:sldMkLst>
          <pc:docMk/>
          <pc:sldMk cId="3048366207" sldId="279"/>
        </pc:sldMkLst>
        <pc:spChg chg="mod">
          <ac:chgData name="Daniel Korell" userId="096c7d1f1c6e3bc6" providerId="LiveId" clId="{0EEB8F0D-A51C-467B-BD58-8E6EB336CFF6}" dt="2020-10-08T16:13:39.617" v="16365" actId="26606"/>
          <ac:spMkLst>
            <pc:docMk/>
            <pc:sldMk cId="3048366207" sldId="279"/>
            <ac:spMk id="2" creationId="{1CA4DA0F-2701-4320-9472-FB8F8B465277}"/>
          </ac:spMkLst>
        </pc:spChg>
        <pc:spChg chg="mod">
          <ac:chgData name="Daniel Korell" userId="096c7d1f1c6e3bc6" providerId="LiveId" clId="{0EEB8F0D-A51C-467B-BD58-8E6EB336CFF6}" dt="2020-10-08T16:13:39.617" v="16365" actId="26606"/>
          <ac:spMkLst>
            <pc:docMk/>
            <pc:sldMk cId="3048366207" sldId="279"/>
            <ac:spMk id="3" creationId="{CBFA26CE-4543-4817-BFBE-FC710D734D6E}"/>
          </ac:spMkLst>
        </pc:spChg>
        <pc:spChg chg="add">
          <ac:chgData name="Daniel Korell" userId="096c7d1f1c6e3bc6" providerId="LiveId" clId="{0EEB8F0D-A51C-467B-BD58-8E6EB336CFF6}" dt="2020-10-08T16:13:39.617" v="16365" actId="26606"/>
          <ac:spMkLst>
            <pc:docMk/>
            <pc:sldMk cId="3048366207" sldId="279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6:13:39.617" v="16365" actId="26606"/>
          <ac:spMkLst>
            <pc:docMk/>
            <pc:sldMk cId="3048366207" sldId="279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3:39.617" v="16365" actId="26606"/>
          <ac:spMkLst>
            <pc:docMk/>
            <pc:sldMk cId="3048366207" sldId="279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3:39.617" v="16365" actId="26606"/>
          <ac:spMkLst>
            <pc:docMk/>
            <pc:sldMk cId="3048366207" sldId="279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3:39.617" v="16365" actId="26606"/>
          <ac:spMkLst>
            <pc:docMk/>
            <pc:sldMk cId="3048366207" sldId="279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6:13:39.617" v="16365" actId="26606"/>
          <ac:spMkLst>
            <pc:docMk/>
            <pc:sldMk cId="3048366207" sldId="279"/>
            <ac:spMk id="18" creationId="{14E91B64-9FCC-451E-AFB4-A827D6329367}"/>
          </ac:spMkLst>
        </pc:spChg>
      </pc:sldChg>
      <pc:sldChg chg="modSp add del">
        <pc:chgData name="Daniel Korell" userId="096c7d1f1c6e3bc6" providerId="LiveId" clId="{0EEB8F0D-A51C-467B-BD58-8E6EB336CFF6}" dt="2020-10-08T14:40:54.407" v="15438" actId="2696"/>
        <pc:sldMkLst>
          <pc:docMk/>
          <pc:sldMk cId="22027378" sldId="280"/>
        </pc:sldMkLst>
        <pc:spChg chg="mod">
          <ac:chgData name="Daniel Korell" userId="096c7d1f1c6e3bc6" providerId="LiveId" clId="{0EEB8F0D-A51C-467B-BD58-8E6EB336CFF6}" dt="2020-10-08T14:17:25.079" v="14272" actId="20577"/>
          <ac:spMkLst>
            <pc:docMk/>
            <pc:sldMk cId="22027378" sldId="280"/>
            <ac:spMk id="2" creationId="{65C821A3-7136-4A1F-AF8C-0F68305C6482}"/>
          </ac:spMkLst>
        </pc:spChg>
        <pc:spChg chg="mod">
          <ac:chgData name="Daniel Korell" userId="096c7d1f1c6e3bc6" providerId="LiveId" clId="{0EEB8F0D-A51C-467B-BD58-8E6EB336CFF6}" dt="2020-10-08T14:26:36.870" v="14907" actId="20577"/>
          <ac:spMkLst>
            <pc:docMk/>
            <pc:sldMk cId="22027378" sldId="280"/>
            <ac:spMk id="3" creationId="{B273E6F9-2AD1-4B97-8E7E-604CAF38F457}"/>
          </ac:spMkLst>
        </pc:spChg>
      </pc:sldChg>
      <pc:sldChg chg="addSp delSp modSp add mod setBg delDesignElem">
        <pc:chgData name="Daniel Korell" userId="096c7d1f1c6e3bc6" providerId="LiveId" clId="{0EEB8F0D-A51C-467B-BD58-8E6EB336CFF6}" dt="2020-10-08T14:00:38.191" v="14070" actId="20577"/>
        <pc:sldMkLst>
          <pc:docMk/>
          <pc:sldMk cId="1131594799" sldId="281"/>
        </pc:sldMkLst>
        <pc:spChg chg="mod">
          <ac:chgData name="Daniel Korell" userId="096c7d1f1c6e3bc6" providerId="LiveId" clId="{0EEB8F0D-A51C-467B-BD58-8E6EB336CFF6}" dt="2020-10-08T14:00:38.191" v="14070" actId="20577"/>
          <ac:spMkLst>
            <pc:docMk/>
            <pc:sldMk cId="1131594799" sldId="281"/>
            <ac:spMk id="3" creationId="{851E76FD-E767-4ABA-BA1C-E6E518D2F9DE}"/>
          </ac:spMkLst>
        </pc:spChg>
        <pc:spChg chg="add">
          <ac:chgData name="Daniel Korell" userId="096c7d1f1c6e3bc6" providerId="LiveId" clId="{0EEB8F0D-A51C-467B-BD58-8E6EB336CFF6}" dt="2020-10-08T13:59:35.351" v="14061" actId="26606"/>
          <ac:spMkLst>
            <pc:docMk/>
            <pc:sldMk cId="1131594799" sldId="281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3:59:35.351" v="14061" actId="26606"/>
          <ac:spMkLst>
            <pc:docMk/>
            <pc:sldMk cId="1131594799" sldId="281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3:59:35.351" v="14061" actId="26606"/>
          <ac:spMkLst>
            <pc:docMk/>
            <pc:sldMk cId="1131594799" sldId="281"/>
            <ac:spMk id="12" creationId="{2AEBC8F2-97B1-41B4-93F1-2D289E197FBA}"/>
          </ac:spMkLst>
        </pc:spChg>
        <pc:spChg chg="del">
          <ac:chgData name="Daniel Korell" userId="096c7d1f1c6e3bc6" providerId="LiveId" clId="{0EEB8F0D-A51C-467B-BD58-8E6EB336CFF6}" dt="2020-10-08T13:59:16.181" v="14060"/>
          <ac:spMkLst>
            <pc:docMk/>
            <pc:sldMk cId="1131594799" sldId="281"/>
            <ac:spMk id="13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3:59:35.351" v="14061" actId="26606"/>
          <ac:spMkLst>
            <pc:docMk/>
            <pc:sldMk cId="1131594799" sldId="281"/>
            <ac:spMk id="14" creationId="{472E3A19-F5D5-48FC-BB9C-48C2F68F598B}"/>
          </ac:spMkLst>
        </pc:spChg>
        <pc:spChg chg="del">
          <ac:chgData name="Daniel Korell" userId="096c7d1f1c6e3bc6" providerId="LiveId" clId="{0EEB8F0D-A51C-467B-BD58-8E6EB336CFF6}" dt="2020-10-08T13:59:16.181" v="14060"/>
          <ac:spMkLst>
            <pc:docMk/>
            <pc:sldMk cId="1131594799" sldId="281"/>
            <ac:spMk id="15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3:59:35.351" v="14061" actId="26606"/>
          <ac:spMkLst>
            <pc:docMk/>
            <pc:sldMk cId="1131594799" sldId="281"/>
            <ac:spMk id="16" creationId="{7A62E32F-BB65-43A8-8EB5-92346890E549}"/>
          </ac:spMkLst>
        </pc:spChg>
        <pc:spChg chg="del">
          <ac:chgData name="Daniel Korell" userId="096c7d1f1c6e3bc6" providerId="LiveId" clId="{0EEB8F0D-A51C-467B-BD58-8E6EB336CFF6}" dt="2020-10-08T13:59:16.181" v="14060"/>
          <ac:spMkLst>
            <pc:docMk/>
            <pc:sldMk cId="1131594799" sldId="281"/>
            <ac:spMk id="17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3:59:35.351" v="14061" actId="26606"/>
          <ac:spMkLst>
            <pc:docMk/>
            <pc:sldMk cId="1131594799" sldId="281"/>
            <ac:spMk id="18" creationId="{14E91B64-9FCC-451E-AFB4-A827D6329367}"/>
          </ac:spMkLst>
        </pc:spChg>
        <pc:spChg chg="del">
          <ac:chgData name="Daniel Korell" userId="096c7d1f1c6e3bc6" providerId="LiveId" clId="{0EEB8F0D-A51C-467B-BD58-8E6EB336CFF6}" dt="2020-10-08T13:59:16.181" v="14060"/>
          <ac:spMkLst>
            <pc:docMk/>
            <pc:sldMk cId="1131594799" sldId="281"/>
            <ac:spMk id="19" creationId="{14E91B64-9FCC-451E-AFB4-A827D6329367}"/>
          </ac:spMkLst>
        </pc:spChg>
        <pc:spChg chg="del">
          <ac:chgData name="Daniel Korell" userId="096c7d1f1c6e3bc6" providerId="LiveId" clId="{0EEB8F0D-A51C-467B-BD58-8E6EB336CFF6}" dt="2020-10-08T13:59:16.181" v="14060"/>
          <ac:spMkLst>
            <pc:docMk/>
            <pc:sldMk cId="1131594799" sldId="281"/>
            <ac:spMk id="20" creationId="{827B839B-9ADE-406B-8590-F1CAEDED45A1}"/>
          </ac:spMkLst>
        </pc:spChg>
        <pc:spChg chg="del">
          <ac:chgData name="Daniel Korell" userId="096c7d1f1c6e3bc6" providerId="LiveId" clId="{0EEB8F0D-A51C-467B-BD58-8E6EB336CFF6}" dt="2020-10-08T13:59:16.181" v="14060"/>
          <ac:spMkLst>
            <pc:docMk/>
            <pc:sldMk cId="1131594799" sldId="281"/>
            <ac:spMk id="21" creationId="{CFE45BF0-46DB-408C-B5F7-7B11716805D4}"/>
          </ac:spMkLst>
        </pc:spChg>
      </pc:sldChg>
      <pc:sldChg chg="addSp delSp modSp add mod setBg delDesignElem">
        <pc:chgData name="Daniel Korell" userId="096c7d1f1c6e3bc6" providerId="LiveId" clId="{0EEB8F0D-A51C-467B-BD58-8E6EB336CFF6}" dt="2020-10-08T14:00:31.944" v="14069" actId="20577"/>
        <pc:sldMkLst>
          <pc:docMk/>
          <pc:sldMk cId="845276044" sldId="282"/>
        </pc:sldMkLst>
        <pc:spChg chg="mod">
          <ac:chgData name="Daniel Korell" userId="096c7d1f1c6e3bc6" providerId="LiveId" clId="{0EEB8F0D-A51C-467B-BD58-8E6EB336CFF6}" dt="2020-10-08T14:00:31.944" v="14069" actId="20577"/>
          <ac:spMkLst>
            <pc:docMk/>
            <pc:sldMk cId="845276044" sldId="282"/>
            <ac:spMk id="3" creationId="{851E76FD-E767-4ABA-BA1C-E6E518D2F9DE}"/>
          </ac:spMkLst>
        </pc:spChg>
        <pc:spChg chg="add">
          <ac:chgData name="Daniel Korell" userId="096c7d1f1c6e3bc6" providerId="LiveId" clId="{0EEB8F0D-A51C-467B-BD58-8E6EB336CFF6}" dt="2020-10-08T14:00:25.179" v="14068" actId="26606"/>
          <ac:spMkLst>
            <pc:docMk/>
            <pc:sldMk cId="845276044" sldId="282"/>
            <ac:spMk id="5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4:00:25.179" v="14068" actId="26606"/>
          <ac:spMkLst>
            <pc:docMk/>
            <pc:sldMk cId="845276044" sldId="282"/>
            <ac:spMk id="6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4:00:25.179" v="14068" actId="26606"/>
          <ac:spMkLst>
            <pc:docMk/>
            <pc:sldMk cId="845276044" sldId="282"/>
            <ac:spMk id="7" creationId="{2AEBC8F2-97B1-41B4-93F1-2D289E197FBA}"/>
          </ac:spMkLst>
        </pc:spChg>
        <pc:spChg chg="del">
          <ac:chgData name="Daniel Korell" userId="096c7d1f1c6e3bc6" providerId="LiveId" clId="{0EEB8F0D-A51C-467B-BD58-8E6EB336CFF6}" dt="2020-10-08T14:00:22.402" v="14067"/>
          <ac:spMkLst>
            <pc:docMk/>
            <pc:sldMk cId="845276044" sldId="282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4:00:25.179" v="14068" actId="26606"/>
          <ac:spMkLst>
            <pc:docMk/>
            <pc:sldMk cId="845276044" sldId="282"/>
            <ac:spMk id="9" creationId="{472E3A19-F5D5-48FC-BB9C-48C2F68F598B}"/>
          </ac:spMkLst>
        </pc:spChg>
        <pc:spChg chg="del">
          <ac:chgData name="Daniel Korell" userId="096c7d1f1c6e3bc6" providerId="LiveId" clId="{0EEB8F0D-A51C-467B-BD58-8E6EB336CFF6}" dt="2020-10-08T14:00:22.402" v="14067"/>
          <ac:spMkLst>
            <pc:docMk/>
            <pc:sldMk cId="845276044" sldId="282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4:00:25.179" v="14068" actId="26606"/>
          <ac:spMkLst>
            <pc:docMk/>
            <pc:sldMk cId="845276044" sldId="282"/>
            <ac:spMk id="11" creationId="{7A62E32F-BB65-43A8-8EB5-92346890E549}"/>
          </ac:spMkLst>
        </pc:spChg>
        <pc:spChg chg="del">
          <ac:chgData name="Daniel Korell" userId="096c7d1f1c6e3bc6" providerId="LiveId" clId="{0EEB8F0D-A51C-467B-BD58-8E6EB336CFF6}" dt="2020-10-08T14:00:22.402" v="14067"/>
          <ac:spMkLst>
            <pc:docMk/>
            <pc:sldMk cId="845276044" sldId="282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4:00:25.179" v="14068" actId="26606"/>
          <ac:spMkLst>
            <pc:docMk/>
            <pc:sldMk cId="845276044" sldId="282"/>
            <ac:spMk id="13" creationId="{14E91B64-9FCC-451E-AFB4-A827D6329367}"/>
          </ac:spMkLst>
        </pc:spChg>
        <pc:spChg chg="del">
          <ac:chgData name="Daniel Korell" userId="096c7d1f1c6e3bc6" providerId="LiveId" clId="{0EEB8F0D-A51C-467B-BD58-8E6EB336CFF6}" dt="2020-10-08T14:00:22.402" v="14067"/>
          <ac:spMkLst>
            <pc:docMk/>
            <pc:sldMk cId="845276044" sldId="282"/>
            <ac:spMk id="14" creationId="{472E3A19-F5D5-48FC-BB9C-48C2F68F598B}"/>
          </ac:spMkLst>
        </pc:spChg>
        <pc:spChg chg="del">
          <ac:chgData name="Daniel Korell" userId="096c7d1f1c6e3bc6" providerId="LiveId" clId="{0EEB8F0D-A51C-467B-BD58-8E6EB336CFF6}" dt="2020-10-08T14:00:22.402" v="14067"/>
          <ac:spMkLst>
            <pc:docMk/>
            <pc:sldMk cId="845276044" sldId="282"/>
            <ac:spMk id="16" creationId="{7A62E32F-BB65-43A8-8EB5-92346890E549}"/>
          </ac:spMkLst>
        </pc:spChg>
        <pc:spChg chg="del">
          <ac:chgData name="Daniel Korell" userId="096c7d1f1c6e3bc6" providerId="LiveId" clId="{0EEB8F0D-A51C-467B-BD58-8E6EB336CFF6}" dt="2020-10-08T14:00:22.402" v="14067"/>
          <ac:spMkLst>
            <pc:docMk/>
            <pc:sldMk cId="845276044" sldId="282"/>
            <ac:spMk id="18" creationId="{14E91B64-9FCC-451E-AFB4-A827D6329367}"/>
          </ac:spMkLst>
        </pc:spChg>
      </pc:sldChg>
      <pc:sldChg chg="addSp delSp modSp add mod setBg delDesignElem">
        <pc:chgData name="Daniel Korell" userId="096c7d1f1c6e3bc6" providerId="LiveId" clId="{0EEB8F0D-A51C-467B-BD58-8E6EB336CFF6}" dt="2020-10-08T16:03:52.763" v="16344" actId="20577"/>
        <pc:sldMkLst>
          <pc:docMk/>
          <pc:sldMk cId="1899814823" sldId="283"/>
        </pc:sldMkLst>
        <pc:spChg chg="mod">
          <ac:chgData name="Daniel Korell" userId="096c7d1f1c6e3bc6" providerId="LiveId" clId="{0EEB8F0D-A51C-467B-BD58-8E6EB336CFF6}" dt="2020-10-08T16:03:52.763" v="16344" actId="20577"/>
          <ac:spMkLst>
            <pc:docMk/>
            <pc:sldMk cId="1899814823" sldId="283"/>
            <ac:spMk id="3" creationId="{6407C753-A252-4D7A-BA25-6E3198A4C272}"/>
          </ac:spMkLst>
        </pc:spChg>
        <pc:spChg chg="add">
          <ac:chgData name="Daniel Korell" userId="096c7d1f1c6e3bc6" providerId="LiveId" clId="{0EEB8F0D-A51C-467B-BD58-8E6EB336CFF6}" dt="2020-10-08T14:01:32.341" v="14076" actId="26606"/>
          <ac:spMkLst>
            <pc:docMk/>
            <pc:sldMk cId="1899814823" sldId="283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4:01:32.341" v="14076" actId="26606"/>
          <ac:spMkLst>
            <pc:docMk/>
            <pc:sldMk cId="1899814823" sldId="283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4:01:32.341" v="14076" actId="26606"/>
          <ac:spMkLst>
            <pc:docMk/>
            <pc:sldMk cId="1899814823" sldId="283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4:01:32.341" v="14076" actId="26606"/>
          <ac:spMkLst>
            <pc:docMk/>
            <pc:sldMk cId="1899814823" sldId="283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4:01:32.341" v="14076" actId="26606"/>
          <ac:spMkLst>
            <pc:docMk/>
            <pc:sldMk cId="1899814823" sldId="283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4:01:32.341" v="14076" actId="26606"/>
          <ac:spMkLst>
            <pc:docMk/>
            <pc:sldMk cId="1899814823" sldId="283"/>
            <ac:spMk id="18" creationId="{14E91B64-9FCC-451E-AFB4-A827D6329367}"/>
          </ac:spMkLst>
        </pc:spChg>
        <pc:spChg chg="del">
          <ac:chgData name="Daniel Korell" userId="096c7d1f1c6e3bc6" providerId="LiveId" clId="{0EEB8F0D-A51C-467B-BD58-8E6EB336CFF6}" dt="2020-10-08T14:01:28.615" v="14075"/>
          <ac:spMkLst>
            <pc:docMk/>
            <pc:sldMk cId="1899814823" sldId="283"/>
            <ac:spMk id="82" creationId="{827B839B-9ADE-406B-8590-F1CAEDED45A1}"/>
          </ac:spMkLst>
        </pc:spChg>
        <pc:spChg chg="del">
          <ac:chgData name="Daniel Korell" userId="096c7d1f1c6e3bc6" providerId="LiveId" clId="{0EEB8F0D-A51C-467B-BD58-8E6EB336CFF6}" dt="2020-10-08T14:01:28.615" v="14075"/>
          <ac:spMkLst>
            <pc:docMk/>
            <pc:sldMk cId="1899814823" sldId="283"/>
            <ac:spMk id="84" creationId="{CFE45BF0-46DB-408C-B5F7-7B11716805D4}"/>
          </ac:spMkLst>
        </pc:spChg>
        <pc:spChg chg="del">
          <ac:chgData name="Daniel Korell" userId="096c7d1f1c6e3bc6" providerId="LiveId" clId="{0EEB8F0D-A51C-467B-BD58-8E6EB336CFF6}" dt="2020-10-08T14:01:28.615" v="14075"/>
          <ac:spMkLst>
            <pc:docMk/>
            <pc:sldMk cId="1899814823" sldId="283"/>
            <ac:spMk id="86" creationId="{2AEBC8F2-97B1-41B4-93F1-2D289E197FBA}"/>
          </ac:spMkLst>
        </pc:spChg>
        <pc:spChg chg="del">
          <ac:chgData name="Daniel Korell" userId="096c7d1f1c6e3bc6" providerId="LiveId" clId="{0EEB8F0D-A51C-467B-BD58-8E6EB336CFF6}" dt="2020-10-08T14:01:28.615" v="14075"/>
          <ac:spMkLst>
            <pc:docMk/>
            <pc:sldMk cId="1899814823" sldId="283"/>
            <ac:spMk id="88" creationId="{472E3A19-F5D5-48FC-BB9C-48C2F68F598B}"/>
          </ac:spMkLst>
        </pc:spChg>
        <pc:spChg chg="del">
          <ac:chgData name="Daniel Korell" userId="096c7d1f1c6e3bc6" providerId="LiveId" clId="{0EEB8F0D-A51C-467B-BD58-8E6EB336CFF6}" dt="2020-10-08T14:01:28.615" v="14075"/>
          <ac:spMkLst>
            <pc:docMk/>
            <pc:sldMk cId="1899814823" sldId="283"/>
            <ac:spMk id="90" creationId="{7A62E32F-BB65-43A8-8EB5-92346890E549}"/>
          </ac:spMkLst>
        </pc:spChg>
        <pc:spChg chg="del">
          <ac:chgData name="Daniel Korell" userId="096c7d1f1c6e3bc6" providerId="LiveId" clId="{0EEB8F0D-A51C-467B-BD58-8E6EB336CFF6}" dt="2020-10-08T14:01:28.615" v="14075"/>
          <ac:spMkLst>
            <pc:docMk/>
            <pc:sldMk cId="1899814823" sldId="283"/>
            <ac:spMk id="92" creationId="{14E91B64-9FCC-451E-AFB4-A827D6329367}"/>
          </ac:spMkLst>
        </pc:spChg>
      </pc:sldChg>
      <pc:sldChg chg="addSp delSp modSp add mod setBg delDesignElem">
        <pc:chgData name="Daniel Korell" userId="096c7d1f1c6e3bc6" providerId="LiveId" clId="{0EEB8F0D-A51C-467B-BD58-8E6EB336CFF6}" dt="2020-10-08T16:06:45.813" v="16350" actId="20577"/>
        <pc:sldMkLst>
          <pc:docMk/>
          <pc:sldMk cId="804230567" sldId="284"/>
        </pc:sldMkLst>
        <pc:spChg chg="mod">
          <ac:chgData name="Daniel Korell" userId="096c7d1f1c6e3bc6" providerId="LiveId" clId="{0EEB8F0D-A51C-467B-BD58-8E6EB336CFF6}" dt="2020-10-08T16:06:45.813" v="16350" actId="20577"/>
          <ac:spMkLst>
            <pc:docMk/>
            <pc:sldMk cId="804230567" sldId="284"/>
            <ac:spMk id="3" creationId="{5EC53C35-B18B-47B1-9DCC-510CAA6B018A}"/>
          </ac:spMkLst>
        </pc:spChg>
        <pc:spChg chg="add">
          <ac:chgData name="Daniel Korell" userId="096c7d1f1c6e3bc6" providerId="LiveId" clId="{0EEB8F0D-A51C-467B-BD58-8E6EB336CFF6}" dt="2020-10-08T14:02:13.462" v="14081" actId="26606"/>
          <ac:spMkLst>
            <pc:docMk/>
            <pc:sldMk cId="804230567" sldId="284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4:02:13.462" v="14081" actId="26606"/>
          <ac:spMkLst>
            <pc:docMk/>
            <pc:sldMk cId="804230567" sldId="284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4:02:13.462" v="14081" actId="26606"/>
          <ac:spMkLst>
            <pc:docMk/>
            <pc:sldMk cId="804230567" sldId="284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4:02:13.462" v="14081" actId="26606"/>
          <ac:spMkLst>
            <pc:docMk/>
            <pc:sldMk cId="804230567" sldId="284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4:02:13.462" v="14081" actId="26606"/>
          <ac:spMkLst>
            <pc:docMk/>
            <pc:sldMk cId="804230567" sldId="284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4:02:13.462" v="14081" actId="26606"/>
          <ac:spMkLst>
            <pc:docMk/>
            <pc:sldMk cId="804230567" sldId="284"/>
            <ac:spMk id="18" creationId="{14E91B64-9FCC-451E-AFB4-A827D6329367}"/>
          </ac:spMkLst>
        </pc:spChg>
        <pc:spChg chg="del">
          <ac:chgData name="Daniel Korell" userId="096c7d1f1c6e3bc6" providerId="LiveId" clId="{0EEB8F0D-A51C-467B-BD58-8E6EB336CFF6}" dt="2020-10-08T14:02:05.994" v="14080"/>
          <ac:spMkLst>
            <pc:docMk/>
            <pc:sldMk cId="804230567" sldId="284"/>
            <ac:spMk id="27" creationId="{827B839B-9ADE-406B-8590-F1CAEDED45A1}"/>
          </ac:spMkLst>
        </pc:spChg>
        <pc:spChg chg="del">
          <ac:chgData name="Daniel Korell" userId="096c7d1f1c6e3bc6" providerId="LiveId" clId="{0EEB8F0D-A51C-467B-BD58-8E6EB336CFF6}" dt="2020-10-08T14:02:05.994" v="14080"/>
          <ac:spMkLst>
            <pc:docMk/>
            <pc:sldMk cId="804230567" sldId="284"/>
            <ac:spMk id="28" creationId="{CFE45BF0-46DB-408C-B5F7-7B11716805D4}"/>
          </ac:spMkLst>
        </pc:spChg>
        <pc:spChg chg="del">
          <ac:chgData name="Daniel Korell" userId="096c7d1f1c6e3bc6" providerId="LiveId" clId="{0EEB8F0D-A51C-467B-BD58-8E6EB336CFF6}" dt="2020-10-08T14:02:05.994" v="14080"/>
          <ac:spMkLst>
            <pc:docMk/>
            <pc:sldMk cId="804230567" sldId="284"/>
            <ac:spMk id="29" creationId="{2AEBC8F2-97B1-41B4-93F1-2D289E197FBA}"/>
          </ac:spMkLst>
        </pc:spChg>
        <pc:spChg chg="del">
          <ac:chgData name="Daniel Korell" userId="096c7d1f1c6e3bc6" providerId="LiveId" clId="{0EEB8F0D-A51C-467B-BD58-8E6EB336CFF6}" dt="2020-10-08T14:02:05.994" v="14080"/>
          <ac:spMkLst>
            <pc:docMk/>
            <pc:sldMk cId="804230567" sldId="284"/>
            <ac:spMk id="30" creationId="{472E3A19-F5D5-48FC-BB9C-48C2F68F598B}"/>
          </ac:spMkLst>
        </pc:spChg>
        <pc:spChg chg="del">
          <ac:chgData name="Daniel Korell" userId="096c7d1f1c6e3bc6" providerId="LiveId" clId="{0EEB8F0D-A51C-467B-BD58-8E6EB336CFF6}" dt="2020-10-08T14:02:05.994" v="14080"/>
          <ac:spMkLst>
            <pc:docMk/>
            <pc:sldMk cId="804230567" sldId="284"/>
            <ac:spMk id="31" creationId="{7A62E32F-BB65-43A8-8EB5-92346890E549}"/>
          </ac:spMkLst>
        </pc:spChg>
        <pc:spChg chg="del">
          <ac:chgData name="Daniel Korell" userId="096c7d1f1c6e3bc6" providerId="LiveId" clId="{0EEB8F0D-A51C-467B-BD58-8E6EB336CFF6}" dt="2020-10-08T14:02:05.994" v="14080"/>
          <ac:spMkLst>
            <pc:docMk/>
            <pc:sldMk cId="804230567" sldId="284"/>
            <ac:spMk id="32" creationId="{14E91B64-9FCC-451E-AFB4-A827D6329367}"/>
          </ac:spMkLst>
        </pc:spChg>
      </pc:sldChg>
      <pc:sldChg chg="addSp modSp add mod setBg">
        <pc:chgData name="Daniel Korell" userId="096c7d1f1c6e3bc6" providerId="LiveId" clId="{0EEB8F0D-A51C-467B-BD58-8E6EB336CFF6}" dt="2020-10-08T16:13:16.417" v="16364" actId="26606"/>
        <pc:sldMkLst>
          <pc:docMk/>
          <pc:sldMk cId="2835788461" sldId="285"/>
        </pc:sldMkLst>
        <pc:spChg chg="mod">
          <ac:chgData name="Daniel Korell" userId="096c7d1f1c6e3bc6" providerId="LiveId" clId="{0EEB8F0D-A51C-467B-BD58-8E6EB336CFF6}" dt="2020-10-08T16:13:16.417" v="16364" actId="26606"/>
          <ac:spMkLst>
            <pc:docMk/>
            <pc:sldMk cId="2835788461" sldId="285"/>
            <ac:spMk id="2" creationId="{65C821A3-7136-4A1F-AF8C-0F68305C6482}"/>
          </ac:spMkLst>
        </pc:spChg>
        <pc:spChg chg="mod">
          <ac:chgData name="Daniel Korell" userId="096c7d1f1c6e3bc6" providerId="LiveId" clId="{0EEB8F0D-A51C-467B-BD58-8E6EB336CFF6}" dt="2020-10-08T16:13:16.417" v="16364" actId="26606"/>
          <ac:spMkLst>
            <pc:docMk/>
            <pc:sldMk cId="2835788461" sldId="285"/>
            <ac:spMk id="3" creationId="{B273E6F9-2AD1-4B97-8E7E-604CAF38F457}"/>
          </ac:spMkLst>
        </pc:spChg>
        <pc:spChg chg="add">
          <ac:chgData name="Daniel Korell" userId="096c7d1f1c6e3bc6" providerId="LiveId" clId="{0EEB8F0D-A51C-467B-BD58-8E6EB336CFF6}" dt="2020-10-08T16:13:16.417" v="16364" actId="26606"/>
          <ac:spMkLst>
            <pc:docMk/>
            <pc:sldMk cId="2835788461" sldId="285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6:13:16.417" v="16364" actId="26606"/>
          <ac:spMkLst>
            <pc:docMk/>
            <pc:sldMk cId="2835788461" sldId="285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3:16.417" v="16364" actId="26606"/>
          <ac:spMkLst>
            <pc:docMk/>
            <pc:sldMk cId="2835788461" sldId="285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3:16.417" v="16364" actId="26606"/>
          <ac:spMkLst>
            <pc:docMk/>
            <pc:sldMk cId="2835788461" sldId="285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3:16.417" v="16364" actId="26606"/>
          <ac:spMkLst>
            <pc:docMk/>
            <pc:sldMk cId="2835788461" sldId="285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6:13:16.417" v="16364" actId="26606"/>
          <ac:spMkLst>
            <pc:docMk/>
            <pc:sldMk cId="2835788461" sldId="285"/>
            <ac:spMk id="18" creationId="{14E91B64-9FCC-451E-AFB4-A827D6329367}"/>
          </ac:spMkLst>
        </pc:spChg>
      </pc:sldChg>
      <pc:sldChg chg="modSp add del">
        <pc:chgData name="Daniel Korell" userId="096c7d1f1c6e3bc6" providerId="LiveId" clId="{0EEB8F0D-A51C-467B-BD58-8E6EB336CFF6}" dt="2020-10-08T16:10:14.372" v="16361" actId="2696"/>
        <pc:sldMkLst>
          <pc:docMk/>
          <pc:sldMk cId="2584327223" sldId="286"/>
        </pc:sldMkLst>
        <pc:spChg chg="mod">
          <ac:chgData name="Daniel Korell" userId="096c7d1f1c6e3bc6" providerId="LiveId" clId="{0EEB8F0D-A51C-467B-BD58-8E6EB336CFF6}" dt="2020-10-08T15:51:55.060" v="16042" actId="20577"/>
          <ac:spMkLst>
            <pc:docMk/>
            <pc:sldMk cId="2584327223" sldId="286"/>
            <ac:spMk id="3" creationId="{B273E6F9-2AD1-4B97-8E7E-604CAF38F457}"/>
          </ac:spMkLst>
        </pc:spChg>
      </pc:sldChg>
      <pc:sldChg chg="addSp modSp add mod setBg">
        <pc:chgData name="Daniel Korell" userId="096c7d1f1c6e3bc6" providerId="LiveId" clId="{0EEB8F0D-A51C-467B-BD58-8E6EB336CFF6}" dt="2020-10-08T16:12:46.225" v="16363" actId="20577"/>
        <pc:sldMkLst>
          <pc:docMk/>
          <pc:sldMk cId="1564779107" sldId="287"/>
        </pc:sldMkLst>
        <pc:spChg chg="mod">
          <ac:chgData name="Daniel Korell" userId="096c7d1f1c6e3bc6" providerId="LiveId" clId="{0EEB8F0D-A51C-467B-BD58-8E6EB336CFF6}" dt="2020-10-08T15:54:26.828" v="16195" actId="26606"/>
          <ac:spMkLst>
            <pc:docMk/>
            <pc:sldMk cId="1564779107" sldId="287"/>
            <ac:spMk id="2" creationId="{65C821A3-7136-4A1F-AF8C-0F68305C6482}"/>
          </ac:spMkLst>
        </pc:spChg>
        <pc:spChg chg="mod">
          <ac:chgData name="Daniel Korell" userId="096c7d1f1c6e3bc6" providerId="LiveId" clId="{0EEB8F0D-A51C-467B-BD58-8E6EB336CFF6}" dt="2020-10-08T16:12:46.225" v="16363" actId="20577"/>
          <ac:spMkLst>
            <pc:docMk/>
            <pc:sldMk cId="1564779107" sldId="287"/>
            <ac:spMk id="3" creationId="{B273E6F9-2AD1-4B97-8E7E-604CAF38F457}"/>
          </ac:spMkLst>
        </pc:spChg>
        <pc:spChg chg="add">
          <ac:chgData name="Daniel Korell" userId="096c7d1f1c6e3bc6" providerId="LiveId" clId="{0EEB8F0D-A51C-467B-BD58-8E6EB336CFF6}" dt="2020-10-08T15:54:26.828" v="16195" actId="26606"/>
          <ac:spMkLst>
            <pc:docMk/>
            <pc:sldMk cId="1564779107" sldId="287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5:54:26.828" v="16195" actId="26606"/>
          <ac:spMkLst>
            <pc:docMk/>
            <pc:sldMk cId="1564779107" sldId="287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5:54:26.828" v="16195" actId="26606"/>
          <ac:spMkLst>
            <pc:docMk/>
            <pc:sldMk cId="1564779107" sldId="287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5:54:26.828" v="16195" actId="26606"/>
          <ac:spMkLst>
            <pc:docMk/>
            <pc:sldMk cId="1564779107" sldId="287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5:54:26.828" v="16195" actId="26606"/>
          <ac:spMkLst>
            <pc:docMk/>
            <pc:sldMk cId="1564779107" sldId="287"/>
            <ac:spMk id="1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5:54:26.828" v="16195" actId="26606"/>
          <ac:spMkLst>
            <pc:docMk/>
            <pc:sldMk cId="1564779107" sldId="287"/>
            <ac:spMk id="18" creationId="{14E91B64-9FCC-451E-AFB4-A827D6329367}"/>
          </ac:spMkLst>
        </pc:spChg>
      </pc:sldChg>
      <pc:sldChg chg="addSp delSp modSp add mod setBg delDesignElem">
        <pc:chgData name="Daniel Korell" userId="096c7d1f1c6e3bc6" providerId="LiveId" clId="{0EEB8F0D-A51C-467B-BD58-8E6EB336CFF6}" dt="2020-10-08T16:15:19.429" v="16390" actId="20577"/>
        <pc:sldMkLst>
          <pc:docMk/>
          <pc:sldMk cId="1017704404" sldId="288"/>
        </pc:sldMkLst>
        <pc:spChg chg="mod">
          <ac:chgData name="Daniel Korell" userId="096c7d1f1c6e3bc6" providerId="LiveId" clId="{0EEB8F0D-A51C-467B-BD58-8E6EB336CFF6}" dt="2020-10-08T16:15:19.429" v="16390" actId="20577"/>
          <ac:spMkLst>
            <pc:docMk/>
            <pc:sldMk cId="1017704404" sldId="288"/>
            <ac:spMk id="3" creationId="{7DAAC8B7-1505-4ECD-96FD-6C04BCA03955}"/>
          </ac:spMkLst>
        </pc:spChg>
        <pc:spChg chg="add">
          <ac:chgData name="Daniel Korell" userId="096c7d1f1c6e3bc6" providerId="LiveId" clId="{0EEB8F0D-A51C-467B-BD58-8E6EB336CFF6}" dt="2020-10-08T16:14:19.799" v="16374" actId="26606"/>
          <ac:spMkLst>
            <pc:docMk/>
            <pc:sldMk cId="1017704404" sldId="288"/>
            <ac:spMk id="5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6:14:19.799" v="16374" actId="26606"/>
          <ac:spMkLst>
            <pc:docMk/>
            <pc:sldMk cId="1017704404" sldId="288"/>
            <ac:spMk id="6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4:19.799" v="16374" actId="26606"/>
          <ac:spMkLst>
            <pc:docMk/>
            <pc:sldMk cId="1017704404" sldId="288"/>
            <ac:spMk id="7" creationId="{2AEBC8F2-97B1-41B4-93F1-2D289E197FBA}"/>
          </ac:spMkLst>
        </pc:spChg>
        <pc:spChg chg="del">
          <ac:chgData name="Daniel Korell" userId="096c7d1f1c6e3bc6" providerId="LiveId" clId="{0EEB8F0D-A51C-467B-BD58-8E6EB336CFF6}" dt="2020-10-08T16:14:15.946" v="16373"/>
          <ac:spMkLst>
            <pc:docMk/>
            <pc:sldMk cId="1017704404" sldId="288"/>
            <ac:spMk id="8" creationId="{827B839B-9ADE-406B-8590-F1CAEDED45A1}"/>
          </ac:spMkLst>
        </pc:spChg>
        <pc:spChg chg="add">
          <ac:chgData name="Daniel Korell" userId="096c7d1f1c6e3bc6" providerId="LiveId" clId="{0EEB8F0D-A51C-467B-BD58-8E6EB336CFF6}" dt="2020-10-08T16:14:19.799" v="16374" actId="26606"/>
          <ac:spMkLst>
            <pc:docMk/>
            <pc:sldMk cId="1017704404" sldId="288"/>
            <ac:spMk id="9" creationId="{472E3A19-F5D5-48FC-BB9C-48C2F68F598B}"/>
          </ac:spMkLst>
        </pc:spChg>
        <pc:spChg chg="del">
          <ac:chgData name="Daniel Korell" userId="096c7d1f1c6e3bc6" providerId="LiveId" clId="{0EEB8F0D-A51C-467B-BD58-8E6EB336CFF6}" dt="2020-10-08T16:14:15.946" v="16373"/>
          <ac:spMkLst>
            <pc:docMk/>
            <pc:sldMk cId="1017704404" sldId="288"/>
            <ac:spMk id="1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4:19.799" v="16374" actId="26606"/>
          <ac:spMkLst>
            <pc:docMk/>
            <pc:sldMk cId="1017704404" sldId="288"/>
            <ac:spMk id="11" creationId="{7A62E32F-BB65-43A8-8EB5-92346890E549}"/>
          </ac:spMkLst>
        </pc:spChg>
        <pc:spChg chg="del">
          <ac:chgData name="Daniel Korell" userId="096c7d1f1c6e3bc6" providerId="LiveId" clId="{0EEB8F0D-A51C-467B-BD58-8E6EB336CFF6}" dt="2020-10-08T16:14:15.946" v="16373"/>
          <ac:spMkLst>
            <pc:docMk/>
            <pc:sldMk cId="1017704404" sldId="288"/>
            <ac:spMk id="1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4:19.799" v="16374" actId="26606"/>
          <ac:spMkLst>
            <pc:docMk/>
            <pc:sldMk cId="1017704404" sldId="288"/>
            <ac:spMk id="13" creationId="{14E91B64-9FCC-451E-AFB4-A827D6329367}"/>
          </ac:spMkLst>
        </pc:spChg>
        <pc:spChg chg="del">
          <ac:chgData name="Daniel Korell" userId="096c7d1f1c6e3bc6" providerId="LiveId" clId="{0EEB8F0D-A51C-467B-BD58-8E6EB336CFF6}" dt="2020-10-08T16:14:15.946" v="16373"/>
          <ac:spMkLst>
            <pc:docMk/>
            <pc:sldMk cId="1017704404" sldId="288"/>
            <ac:spMk id="14" creationId="{472E3A19-F5D5-48FC-BB9C-48C2F68F598B}"/>
          </ac:spMkLst>
        </pc:spChg>
        <pc:spChg chg="del">
          <ac:chgData name="Daniel Korell" userId="096c7d1f1c6e3bc6" providerId="LiveId" clId="{0EEB8F0D-A51C-467B-BD58-8E6EB336CFF6}" dt="2020-10-08T16:14:15.946" v="16373"/>
          <ac:spMkLst>
            <pc:docMk/>
            <pc:sldMk cId="1017704404" sldId="288"/>
            <ac:spMk id="16" creationId="{7A62E32F-BB65-43A8-8EB5-92346890E549}"/>
          </ac:spMkLst>
        </pc:spChg>
        <pc:spChg chg="del">
          <ac:chgData name="Daniel Korell" userId="096c7d1f1c6e3bc6" providerId="LiveId" clId="{0EEB8F0D-A51C-467B-BD58-8E6EB336CFF6}" dt="2020-10-08T16:14:15.946" v="16373"/>
          <ac:spMkLst>
            <pc:docMk/>
            <pc:sldMk cId="1017704404" sldId="288"/>
            <ac:spMk id="18" creationId="{14E91B64-9FCC-451E-AFB4-A827D6329367}"/>
          </ac:spMkLst>
        </pc:spChg>
      </pc:sldChg>
      <pc:sldChg chg="addSp delSp modSp add mod setBg delDesignElem">
        <pc:chgData name="Daniel Korell" userId="096c7d1f1c6e3bc6" providerId="LiveId" clId="{0EEB8F0D-A51C-467B-BD58-8E6EB336CFF6}" dt="2020-10-08T16:18:43.365" v="16425" actId="20577"/>
        <pc:sldMkLst>
          <pc:docMk/>
          <pc:sldMk cId="1474581325" sldId="289"/>
        </pc:sldMkLst>
        <pc:spChg chg="mod">
          <ac:chgData name="Daniel Korell" userId="096c7d1f1c6e3bc6" providerId="LiveId" clId="{0EEB8F0D-A51C-467B-BD58-8E6EB336CFF6}" dt="2020-10-08T16:18:43.365" v="16425" actId="20577"/>
          <ac:spMkLst>
            <pc:docMk/>
            <pc:sldMk cId="1474581325" sldId="289"/>
            <ac:spMk id="3" creationId="{0680031B-DC9D-433B-9BDC-E9307DADF293}"/>
          </ac:spMkLst>
        </pc:spChg>
        <pc:spChg chg="add del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5" creationId="{827B839B-9ADE-406B-8590-F1CAEDED45A1}"/>
          </ac:spMkLst>
        </pc:spChg>
        <pc:spChg chg="add del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6" creationId="{472E3A19-F5D5-48FC-BB9C-48C2F68F598B}"/>
          </ac:spMkLst>
        </pc:spChg>
        <pc:spChg chg="del">
          <ac:chgData name="Daniel Korell" userId="096c7d1f1c6e3bc6" providerId="LiveId" clId="{0EEB8F0D-A51C-467B-BD58-8E6EB336CFF6}" dt="2020-10-08T16:18:13.768" v="16421"/>
          <ac:spMkLst>
            <pc:docMk/>
            <pc:sldMk cId="1474581325" sldId="289"/>
            <ac:spMk id="7" creationId="{CFE45BF0-46DB-408C-B5F7-7B11716805D4}"/>
          </ac:spMkLst>
        </pc:spChg>
        <pc:spChg chg="del">
          <ac:chgData name="Daniel Korell" userId="096c7d1f1c6e3bc6" providerId="LiveId" clId="{0EEB8F0D-A51C-467B-BD58-8E6EB336CFF6}" dt="2020-10-08T16:18:13.768" v="16421"/>
          <ac:spMkLst>
            <pc:docMk/>
            <pc:sldMk cId="1474581325" sldId="289"/>
            <ac:spMk id="8" creationId="{827B839B-9ADE-406B-8590-F1CAEDED45A1}"/>
          </ac:spMkLst>
        </pc:spChg>
        <pc:spChg chg="del">
          <ac:chgData name="Daniel Korell" userId="096c7d1f1c6e3bc6" providerId="LiveId" clId="{0EEB8F0D-A51C-467B-BD58-8E6EB336CFF6}" dt="2020-10-08T16:18:13.768" v="16421"/>
          <ac:spMkLst>
            <pc:docMk/>
            <pc:sldMk cId="1474581325" sldId="289"/>
            <ac:spMk id="9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10" creationId="{CFE45BF0-46DB-408C-B5F7-7B11716805D4}"/>
          </ac:spMkLst>
        </pc:spChg>
        <pc:spChg chg="add del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11" creationId="{7A62E32F-BB65-43A8-8EB5-92346890E549}"/>
          </ac:spMkLst>
        </pc:spChg>
        <pc:spChg chg="add del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12" creationId="{2AEBC8F2-97B1-41B4-93F1-2D289E197FBA}"/>
          </ac:spMkLst>
        </pc:spChg>
        <pc:spChg chg="add del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13" creationId="{14E91B64-9FCC-451E-AFB4-A827D6329367}"/>
          </ac:spMkLst>
        </pc:spChg>
        <pc:spChg chg="del">
          <ac:chgData name="Daniel Korell" userId="096c7d1f1c6e3bc6" providerId="LiveId" clId="{0EEB8F0D-A51C-467B-BD58-8E6EB336CFF6}" dt="2020-10-08T16:18:13.768" v="16421"/>
          <ac:spMkLst>
            <pc:docMk/>
            <pc:sldMk cId="1474581325" sldId="289"/>
            <ac:spMk id="1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15" creationId="{827B839B-9ADE-406B-8590-F1CAEDED45A1}"/>
          </ac:spMkLst>
        </pc:spChg>
        <pc:spChg chg="del">
          <ac:chgData name="Daniel Korell" userId="096c7d1f1c6e3bc6" providerId="LiveId" clId="{0EEB8F0D-A51C-467B-BD58-8E6EB336CFF6}" dt="2020-10-08T16:18:13.768" v="16421"/>
          <ac:spMkLst>
            <pc:docMk/>
            <pc:sldMk cId="1474581325" sldId="289"/>
            <ac:spMk id="16" creationId="{7A62E32F-BB65-43A8-8EB5-92346890E549}"/>
          </ac:spMkLst>
        </pc:spChg>
        <pc:spChg chg="del">
          <ac:chgData name="Daniel Korell" userId="096c7d1f1c6e3bc6" providerId="LiveId" clId="{0EEB8F0D-A51C-467B-BD58-8E6EB336CFF6}" dt="2020-10-08T16:18:13.768" v="16421"/>
          <ac:spMkLst>
            <pc:docMk/>
            <pc:sldMk cId="1474581325" sldId="289"/>
            <ac:spMk id="18" creationId="{14E91B64-9FCC-451E-AFB4-A827D6329367}"/>
          </ac:spMkLst>
        </pc:spChg>
        <pc:spChg chg="add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20" creationId="{CFE45BF0-46DB-408C-B5F7-7B11716805D4}"/>
          </ac:spMkLst>
        </pc:spChg>
        <pc:spChg chg="add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22" creationId="{2AEBC8F2-97B1-41B4-93F1-2D289E197FBA}"/>
          </ac:spMkLst>
        </pc:spChg>
        <pc:spChg chg="add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24" creationId="{472E3A19-F5D5-48FC-BB9C-48C2F68F598B}"/>
          </ac:spMkLst>
        </pc:spChg>
        <pc:spChg chg="add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26" creationId="{7A62E32F-BB65-43A8-8EB5-92346890E549}"/>
          </ac:spMkLst>
        </pc:spChg>
        <pc:spChg chg="add">
          <ac:chgData name="Daniel Korell" userId="096c7d1f1c6e3bc6" providerId="LiveId" clId="{0EEB8F0D-A51C-467B-BD58-8E6EB336CFF6}" dt="2020-10-08T16:18:38.443" v="16424" actId="26606"/>
          <ac:spMkLst>
            <pc:docMk/>
            <pc:sldMk cId="1474581325" sldId="289"/>
            <ac:spMk id="28" creationId="{14E91B64-9FCC-451E-AFB4-A827D632936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F2F2A-2DF4-415D-967C-505DCA5E9BC7}" type="datetimeFigureOut">
              <a:rPr lang="de-DE" smtClean="0"/>
              <a:t>07.10.2020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FB09B-B41E-4221-B33D-EAEE8C1BC2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953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3F36DC-F353-412C-A0DF-DF68A066C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060A207-913F-46CF-A632-417106390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7EEADD-0AC7-42D2-91C8-D8B2D9856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449813-A9FB-4376-86B3-9FF33A8CE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11E85A-14ED-40FA-B9FB-75D447659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3060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46E6EA-53C4-4CDA-BCE5-9E53B6F86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56C987-598A-4CD0-9165-35C4B2534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742DB1-40A7-42AF-835C-032DE80E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EBC73C-3B55-4B46-8121-51CF7E917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98EA49-3190-4771-BA1C-15BE2640B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20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42EDA-45E0-4232-A4C1-7B5B4835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FA7235-34D6-47CA-9C08-F2C494EA7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05ACCC-06F1-45E7-9226-5F1760AC8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05946B-AE8B-4D2F-BD9E-44FBA1579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F8688A-551E-4780-88C9-3048F0C19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073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ECC1C3-39FE-4065-A90E-4E3D203D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B0702F-1084-4034-B0DB-0E1187729B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45F3927-12AD-4260-80D4-95B0F911E6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B63DF3B-F2F9-478C-BAB6-6D0E5D7AA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50CB05-74B1-4262-BFAE-9EE83FB6A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F249D51-16DF-4BD6-9A69-18858C690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9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BCA2D-266B-4F3A-AB55-633F7CD5C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9DD29D4-280D-498C-A54F-65C7E2872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A9E9E8B-313E-4C74-A670-D5B552E8F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39ECBA6-E757-4E71-98BB-68B33F8521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F386371-B2E4-4B43-9B4F-FEA9F9299E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CE95762-9B41-4F01-A140-E2729DB9C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7DA8D76-E914-406B-AC94-694A34A0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55BDC15-00C1-4E7B-90F3-C4901113B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8416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D09396-3557-4608-8FAE-0D0308040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73AA27-A3D9-43D7-A3D8-D39512F25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E2696ED-4D35-48F7-92CF-D96F0C7B0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F47A3D1-5492-4111-948B-B252C75E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4357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766B8CE-9CA5-40B0-B4F7-D2182F59D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3F37165-8695-40D7-AF1C-106CBC50A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EAF237-48B2-4AD4-9FBD-B99E2160A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946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F0FE46-1229-4E3E-9741-051E4104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2F0C7F-08A6-4A3D-8494-F0881748D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A7AB964-EEFC-4C75-BE50-CA6E9FB7C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BE77E4-686E-493C-9CE1-C9BB9F833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C0166DB-4BBD-41BE-B08E-2A7734864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2385B0-EF6E-46E9-A085-242772F2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365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12CF6-1024-4F1D-9C7D-4D94D80C9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39DFAEB-6055-4C62-A5DC-18D3FE676C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219CB7-C581-4C57-A879-6884421AB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9D143BC-C381-4A3F-AB5E-802DF5000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3C29AD4-0701-4E93-A034-B509E8C71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ECE145B-744A-49F3-88C3-4ECEB400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231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0F05A9-33B1-4D4E-824F-A57280A2F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2F99FC7-B96F-4D29-ABF1-64A6F0D54A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F0AD95-CE36-4E3A-963B-6D5C28286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F1CAED-E97F-47B2-85F1-966B7617E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4E9EDC-3713-4FC2-977B-8173FCC0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2435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BD101BC-F871-4484-99C9-AC98B0402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22095CE-CA98-4129-8A19-C35B8C9AA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065AE4-67E5-44E8-B228-F8288399D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FFB02A-2F18-477B-85BA-D360CE3C7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652B85-2DE8-4F9F-8165-3F37E89E9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0480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13FA8C2-285C-4193-B68C-D71B3506F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C5393D4-3FF5-43A3-8173-EACF91637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DEC3FC-8080-4A09-A6EF-D13E668413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45550-AF3D-42CE-B83D-8EA1ACE80C28}" type="datetimeFigureOut">
              <a:rPr lang="de-DE" smtClean="0"/>
              <a:t>29.09.2020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2D0678B-3AC0-4FDE-8741-916002360F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E77F34-2188-49A1-9AE9-486AAD705F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A330B-55DD-45EB-86B5-EBC37A2387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0696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df.de/assets/170523-grundgesetz-100~2400x1350?cb=1495544782283" TargetMode="External"/><Relationship Id="rId2" Type="http://schemas.openxmlformats.org/officeDocument/2006/relationships/hyperlink" Target="https://www.bpb.de/nachschlagen/lexika/pocket-politik/16569/streitbare-demokrati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.statista.com/statistik/daten/studie/1100739/umfrage/entwicklung-der-taeglichen-fallzahl-des-coronavirus-in-deutschlan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25FF4B1F-4C03-4BCA-8C05-73F6FF047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54C2118-FC97-4567-9877-8CC130ADE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104404"/>
          </a:xfrm>
        </p:spPr>
        <p:txBody>
          <a:bodyPr>
            <a:normAutofit/>
          </a:bodyPr>
          <a:lstStyle/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wehrhafte Demokratie in Zeiten des Coronavirus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41494DC-5B0A-4EAE-A50F-FDEA8B57DFF5}"/>
              </a:ext>
            </a:extLst>
          </p:cNvPr>
          <p:cNvSpPr txBox="1"/>
          <p:nvPr/>
        </p:nvSpPr>
        <p:spPr>
          <a:xfrm>
            <a:off x="9401852" y="6307494"/>
            <a:ext cx="2532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Daniel Korell, 08.10.2020</a:t>
            </a:r>
          </a:p>
        </p:txBody>
      </p:sp>
    </p:spTree>
    <p:extLst>
      <p:ext uri="{BB962C8B-B14F-4D97-AF65-F5344CB8AC3E}">
        <p14:creationId xmlns:p14="http://schemas.microsoft.com/office/powerpoint/2010/main" val="107249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0D8EBF-F81E-44EB-831E-82692FC88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Gliederung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85B118-069A-490C-B680-A131E84E5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dirty="0"/>
              <a:t>Wehrhafte Demokratie</a:t>
            </a:r>
          </a:p>
          <a:p>
            <a:r>
              <a:rPr lang="de-DE" dirty="0"/>
              <a:t>Chronik Covid-19 in Deutschland</a:t>
            </a:r>
          </a:p>
          <a:p>
            <a:r>
              <a:rPr lang="de-DE" dirty="0"/>
              <a:t>Covid-19-Einschränkungen in Deutschland</a:t>
            </a:r>
          </a:p>
          <a:p>
            <a:r>
              <a:rPr lang="de-DE" dirty="0"/>
              <a:t>Reaktion extremistischer Gruppen auf Covid-19</a:t>
            </a:r>
          </a:p>
          <a:p>
            <a:r>
              <a:rPr lang="de-DE" dirty="0"/>
              <a:t>Ausblick</a:t>
            </a:r>
          </a:p>
          <a:p>
            <a:r>
              <a:rPr lang="de-DE" dirty="0"/>
              <a:t>Persönliches Fazit</a:t>
            </a:r>
          </a:p>
          <a:p>
            <a:r>
              <a:rPr lang="de-DE" dirty="0"/>
              <a:t>Quellen</a:t>
            </a:r>
          </a:p>
        </p:txBody>
      </p:sp>
    </p:spTree>
    <p:extLst>
      <p:ext uri="{BB962C8B-B14F-4D97-AF65-F5344CB8AC3E}">
        <p14:creationId xmlns:p14="http://schemas.microsoft.com/office/powerpoint/2010/main" val="2983650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B26ACD-FFB3-4F14-8C21-69AB97879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Wehrhafte Demokratie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2546BC-ED1A-4C64-9CA1-EAB01E6C7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de-DE" sz="22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de-DE" sz="2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„Ich für meinen Teil bin der Meinung, dass es nicht zum Begriff der Demokratie gehört, dass sie selber die Voraussetzungen für ihre Beseitigung schafft.“</a:t>
            </a:r>
          </a:p>
          <a:p>
            <a:pPr marL="0" indent="0">
              <a:buNone/>
            </a:pPr>
            <a:endParaRPr lang="de-DE" sz="22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de-DE" sz="2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„[...] den Mut zur Intoleranz denen gegenüber aufbringen, die die Demokratie gebrauchen wollen, um sie umzubringen.“</a:t>
            </a:r>
          </a:p>
          <a:p>
            <a:pPr marL="0" indent="0">
              <a:buNone/>
            </a:pPr>
            <a:endParaRPr lang="de-DE" sz="22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de-DE" sz="2200" dirty="0"/>
              <a:t>Rede des SPD-Abgeordneten Carlo Schmid im Parlamentarischen Rat, 8. September 1948</a:t>
            </a:r>
          </a:p>
          <a:p>
            <a:pPr marL="0" indent="0">
              <a:buNone/>
            </a:pPr>
            <a:endParaRPr lang="de-DE" sz="2200" i="1" dirty="0"/>
          </a:p>
        </p:txBody>
      </p:sp>
    </p:spTree>
    <p:extLst>
      <p:ext uri="{BB962C8B-B14F-4D97-AF65-F5344CB8AC3E}">
        <p14:creationId xmlns:p14="http://schemas.microsoft.com/office/powerpoint/2010/main" val="396466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A41804-6B0D-4C14-B79E-8755DE667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Wehrhafte Demokratie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80031B-DC9D-433B-9BDC-E9307DADF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2400" dirty="0"/>
              <a:t>Ideengeschichte</a:t>
            </a:r>
          </a:p>
          <a:p>
            <a:r>
              <a:rPr lang="de-DE" sz="2400" dirty="0"/>
              <a:t>Scheitern der Weimarer Republik </a:t>
            </a:r>
          </a:p>
          <a:p>
            <a:r>
              <a:rPr lang="de-DE" sz="2400" dirty="0"/>
              <a:t>Idee der wehrhaften, streitbaren Demokratie </a:t>
            </a:r>
          </a:p>
          <a:p>
            <a:r>
              <a:rPr lang="de-DE" sz="2400" dirty="0"/>
              <a:t>Spannungsverhältnis Freiheit-Sicherheit </a:t>
            </a:r>
          </a:p>
          <a:p>
            <a:r>
              <a:rPr lang="de-DE" sz="2400" dirty="0"/>
              <a:t>Umsetzung bei der Verabschiedung des Grundgesetzes 1949</a:t>
            </a:r>
          </a:p>
        </p:txBody>
      </p:sp>
    </p:spTree>
    <p:extLst>
      <p:ext uri="{BB962C8B-B14F-4D97-AF65-F5344CB8AC3E}">
        <p14:creationId xmlns:p14="http://schemas.microsoft.com/office/powerpoint/2010/main" val="1636113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A41804-6B0D-4C14-B79E-8755DE667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Wehrhafte Demokratie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80031B-DC9D-433B-9BDC-E9307DADF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2000" dirty="0"/>
              <a:t>Instrumente der wehrhaften Demokratie</a:t>
            </a:r>
          </a:p>
          <a:p>
            <a:r>
              <a:rPr lang="de-DE" sz="2000" b="1" dirty="0"/>
              <a:t>Ewigkeitsklausel</a:t>
            </a:r>
            <a:r>
              <a:rPr lang="de-DE" sz="2000" dirty="0"/>
              <a:t> Artikel 79 Abs. 3 GG</a:t>
            </a:r>
          </a:p>
          <a:p>
            <a:r>
              <a:rPr lang="de-DE" sz="2000" b="1" dirty="0"/>
              <a:t>Lehrfreiheit/Beamtentum nur bei Treue zur Verfassung</a:t>
            </a:r>
            <a:r>
              <a:rPr lang="de-DE" sz="2000" dirty="0"/>
              <a:t> Artikel 5 Abs. 3 GG/Artikel 33 Abs. 5 GG </a:t>
            </a:r>
          </a:p>
          <a:p>
            <a:r>
              <a:rPr lang="de-DE" sz="2000" b="1" dirty="0"/>
              <a:t>Verbot verfassungsfeindlicher Vereinigungen </a:t>
            </a:r>
            <a:r>
              <a:rPr lang="de-DE" sz="2000" dirty="0"/>
              <a:t>Artikel 9 Abs. 2 GG</a:t>
            </a:r>
            <a:endParaRPr lang="de-DE" sz="2000" b="1" dirty="0"/>
          </a:p>
          <a:p>
            <a:r>
              <a:rPr lang="de-DE" sz="2000" b="1" dirty="0"/>
              <a:t>Verbot verfassungswidriger Parteien </a:t>
            </a:r>
            <a:r>
              <a:rPr lang="de-DE" sz="2000" dirty="0"/>
              <a:t>Artikel 21 Abs. 2GG</a:t>
            </a:r>
          </a:p>
          <a:p>
            <a:r>
              <a:rPr lang="de-DE" sz="2000" b="1" dirty="0"/>
              <a:t>Verwirkung von Grundrechten </a:t>
            </a:r>
            <a:r>
              <a:rPr lang="de-DE" sz="2000" dirty="0"/>
              <a:t>Artikel 18 GG</a:t>
            </a:r>
          </a:p>
          <a:p>
            <a:r>
              <a:rPr lang="de-DE" sz="2000" dirty="0"/>
              <a:t>Verfassungsschutz</a:t>
            </a:r>
          </a:p>
        </p:txBody>
      </p:sp>
    </p:spTree>
    <p:extLst>
      <p:ext uri="{BB962C8B-B14F-4D97-AF65-F5344CB8AC3E}">
        <p14:creationId xmlns:p14="http://schemas.microsoft.com/office/powerpoint/2010/main" val="1474581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BC9B183-FF8A-4521-845E-F546E77B9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Wehrhafte Demokratie</a:t>
            </a:r>
            <a:endParaRPr lang="de-DE" sz="4000">
              <a:solidFill>
                <a:srgbClr val="FFFFFF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82EF8A-9153-48F9-A187-AC4CF9D75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de-DE" sz="1800" b="1" dirty="0"/>
              <a:t>Freiheitlich-Demokratische Grundordnung (FDGO)</a:t>
            </a:r>
          </a:p>
          <a:p>
            <a:pPr marL="0" indent="0">
              <a:buNone/>
            </a:pPr>
            <a:r>
              <a:rPr lang="de-DE" sz="1900" dirty="0"/>
              <a:t>Grundprinzipien der deutschen Demokratie:</a:t>
            </a:r>
          </a:p>
          <a:p>
            <a:r>
              <a:rPr lang="de-DE" sz="1900" dirty="0"/>
              <a:t>Achtung vor den im Grundgesetz konkretisierten Menschenrechten</a:t>
            </a:r>
          </a:p>
          <a:p>
            <a:r>
              <a:rPr lang="de-DE" sz="1900" dirty="0"/>
              <a:t>die Volkssouveränität</a:t>
            </a:r>
          </a:p>
          <a:p>
            <a:r>
              <a:rPr lang="de-DE" sz="1900" dirty="0"/>
              <a:t>die Gewaltenteilung</a:t>
            </a:r>
          </a:p>
          <a:p>
            <a:r>
              <a:rPr lang="de-DE" sz="1900" dirty="0"/>
              <a:t>die Verantwortlichkeit der Regierung</a:t>
            </a:r>
          </a:p>
          <a:p>
            <a:r>
              <a:rPr lang="de-DE" sz="1900" dirty="0"/>
              <a:t>die Gesetzmäßigkeit der Verwaltung</a:t>
            </a:r>
          </a:p>
          <a:p>
            <a:r>
              <a:rPr lang="de-DE" sz="1900" dirty="0"/>
              <a:t>die Unabhängigkeit der Gerichte</a:t>
            </a:r>
          </a:p>
          <a:p>
            <a:r>
              <a:rPr lang="de-DE" sz="1900" dirty="0"/>
              <a:t>das Mehrparteienprinzip</a:t>
            </a:r>
          </a:p>
          <a:p>
            <a:r>
              <a:rPr lang="de-DE" sz="1900" dirty="0"/>
              <a:t>die Chancengleichheit für alle politischen Parteien mit dem Recht auf verfassungsmäßige Ausübung einer Opposition.</a:t>
            </a:r>
          </a:p>
        </p:txBody>
      </p:sp>
    </p:spTree>
    <p:extLst>
      <p:ext uri="{BB962C8B-B14F-4D97-AF65-F5344CB8AC3E}">
        <p14:creationId xmlns:p14="http://schemas.microsoft.com/office/powerpoint/2010/main" val="4100130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A41804-6B0D-4C14-B79E-8755DE667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Wehrhafte Demokratie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80031B-DC9D-433B-9BDC-E9307DADF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2400" dirty="0"/>
              <a:t>Anwendungsgeschichte</a:t>
            </a:r>
          </a:p>
          <a:p>
            <a:r>
              <a:rPr lang="de-DE" sz="2400" dirty="0"/>
              <a:t>Bisher erst zwei Parteiverbote (SRP 1952 und KPD 1956)</a:t>
            </a:r>
          </a:p>
          <a:p>
            <a:r>
              <a:rPr lang="de-DE" sz="2400" dirty="0"/>
              <a:t>Verwirkung der Grundrechte mehrmals beantragt, nie angewandt</a:t>
            </a:r>
          </a:p>
          <a:p>
            <a:r>
              <a:rPr lang="de-DE" sz="2400" dirty="0"/>
              <a:t>Vereinigungsverbote häufig – besonders gegen rechtsextreme Organisationen (Wehrsportgruppe Hoffmann, Aktionsfront Nationaler Sozialisten, FAP, Combat 18...)</a:t>
            </a:r>
          </a:p>
          <a:p>
            <a:endParaRPr lang="de-DE" sz="2400" dirty="0"/>
          </a:p>
          <a:p>
            <a:pPr marL="0" indent="0">
              <a:buNone/>
            </a:pPr>
            <a:r>
              <a:rPr lang="de-DE" sz="2400" dirty="0">
                <a:sym typeface="Wingdings" panose="05000000000000000000" pitchFamily="2" charset="2"/>
              </a:rPr>
              <a:t> </a:t>
            </a:r>
            <a:r>
              <a:rPr lang="de-DE" sz="2400" dirty="0"/>
              <a:t>Bisher sehr bedachte Anwendung der Möglichkeiten</a:t>
            </a:r>
          </a:p>
        </p:txBody>
      </p:sp>
    </p:spTree>
    <p:extLst>
      <p:ext uri="{BB962C8B-B14F-4D97-AF65-F5344CB8AC3E}">
        <p14:creationId xmlns:p14="http://schemas.microsoft.com/office/powerpoint/2010/main" val="4132084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99A783-9CE9-4296-8BDE-03AFD7C8B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Chronik Covid-19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1E76FD-E767-4ABA-BA1C-E6E518D2F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sz="2200" b="1" dirty="0"/>
              <a:t>09. Januar 2020 </a:t>
            </a:r>
            <a:r>
              <a:rPr lang="de-DE" sz="2200" dirty="0"/>
              <a:t>– Erster gemeldeter Todesfall in China</a:t>
            </a:r>
            <a:endParaRPr lang="de-DE" sz="2200" b="1" dirty="0"/>
          </a:p>
          <a:p>
            <a:r>
              <a:rPr lang="de-DE" sz="2200" b="1" dirty="0"/>
              <a:t>27. Januar 2020 </a:t>
            </a:r>
            <a:r>
              <a:rPr lang="de-DE" sz="2200" dirty="0"/>
              <a:t>– Erste Erkrankung in Bayern</a:t>
            </a:r>
          </a:p>
          <a:p>
            <a:r>
              <a:rPr lang="de-DE" sz="2200" b="1" dirty="0"/>
              <a:t>30. Januar 2020</a:t>
            </a:r>
            <a:r>
              <a:rPr lang="de-DE" sz="2200" dirty="0"/>
              <a:t> – WHO erklärt "gesundheitliche Notlage von internationaler Tragweite"</a:t>
            </a:r>
          </a:p>
        </p:txBody>
      </p:sp>
    </p:spTree>
    <p:extLst>
      <p:ext uri="{BB962C8B-B14F-4D97-AF65-F5344CB8AC3E}">
        <p14:creationId xmlns:p14="http://schemas.microsoft.com/office/powerpoint/2010/main" val="1131594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99A783-9CE9-4296-8BDE-03AFD7C8B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Chronik Covid-19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1E76FD-E767-4ABA-BA1C-E6E518D2F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sz="2200" b="1" dirty="0"/>
              <a:t>01. Februar 2020 </a:t>
            </a:r>
            <a:r>
              <a:rPr lang="de-DE" sz="2200" dirty="0"/>
              <a:t>– 100 Personen werden aus Wuhan nach Deutschland evakuiert</a:t>
            </a:r>
          </a:p>
          <a:p>
            <a:r>
              <a:rPr lang="de-DE" sz="2200" b="1" dirty="0"/>
              <a:t>26. Februar 2020 </a:t>
            </a:r>
            <a:r>
              <a:rPr lang="de-DE" sz="2200" dirty="0"/>
              <a:t>– Erstmals Infektionen in Baden-Württemberg und in Nordrhein-Westfalen</a:t>
            </a:r>
          </a:p>
          <a:p>
            <a:r>
              <a:rPr lang="de-DE" sz="2200" b="1" dirty="0"/>
              <a:t>27. Februar 2020 </a:t>
            </a:r>
            <a:r>
              <a:rPr lang="de-DE" sz="2200" dirty="0"/>
              <a:t>– Bundesinnen-/Bundesgesundheitsministerium setzen Krisenstab ein</a:t>
            </a:r>
            <a:endParaRPr lang="de-DE" sz="2200" b="1" dirty="0"/>
          </a:p>
        </p:txBody>
      </p:sp>
    </p:spTree>
    <p:extLst>
      <p:ext uri="{BB962C8B-B14F-4D97-AF65-F5344CB8AC3E}">
        <p14:creationId xmlns:p14="http://schemas.microsoft.com/office/powerpoint/2010/main" val="845276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6F4F8E-8B86-4670-93DE-98381C382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Chronik Covid-19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69062C-BD8E-4CDA-B61E-7D28DDAEB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sz="1900" b="1"/>
              <a:t>08. März 2020 </a:t>
            </a:r>
            <a:r>
              <a:rPr lang="de-DE" sz="1900"/>
              <a:t>– Erster Deutscher gestorben</a:t>
            </a:r>
            <a:endParaRPr lang="de-DE" sz="1900" b="1"/>
          </a:p>
          <a:p>
            <a:r>
              <a:rPr lang="de-DE" sz="1900" b="1"/>
              <a:t>10. März 2020 </a:t>
            </a:r>
            <a:r>
              <a:rPr lang="de-DE" sz="1900"/>
              <a:t>– Fälle in allen Bundesländern</a:t>
            </a:r>
          </a:p>
          <a:p>
            <a:r>
              <a:rPr lang="de-DE" sz="1900" b="1"/>
              <a:t>11. März 2020 </a:t>
            </a:r>
            <a:r>
              <a:rPr lang="de-DE" sz="1900"/>
              <a:t>– WHO ruft Pandemie aus</a:t>
            </a:r>
            <a:endParaRPr lang="de-DE" sz="1900" b="1"/>
          </a:p>
          <a:p>
            <a:r>
              <a:rPr lang="de-DE" sz="1900" b="1"/>
              <a:t>12. März 2020 </a:t>
            </a:r>
            <a:r>
              <a:rPr lang="de-DE" sz="1900"/>
              <a:t>– planbare Operationen und Eingriffe werden verschoben</a:t>
            </a:r>
          </a:p>
          <a:p>
            <a:r>
              <a:rPr lang="de-DE" sz="1900" b="1"/>
              <a:t>16. März 2020 </a:t>
            </a:r>
            <a:r>
              <a:rPr lang="de-DE" sz="1900"/>
              <a:t>– Umfassende Grenzkontrollen</a:t>
            </a:r>
          </a:p>
          <a:p>
            <a:r>
              <a:rPr lang="de-DE" sz="1900" b="1"/>
              <a:t>18. März 2020</a:t>
            </a:r>
            <a:r>
              <a:rPr lang="de-DE" sz="1900"/>
              <a:t> – Rückholaktion für mehr als 160.000 deutsche Urlauber aus dem Ausland</a:t>
            </a:r>
            <a:endParaRPr lang="de-DE" sz="1900" b="1"/>
          </a:p>
          <a:p>
            <a:r>
              <a:rPr lang="de-DE" sz="1900" b="1"/>
              <a:t>22. März 2020 </a:t>
            </a:r>
            <a:r>
              <a:rPr lang="de-DE" sz="1900"/>
              <a:t>– Bund und Länder einigen sich auf strenge Ausgangs- und Kontaktbeschränkungen</a:t>
            </a:r>
            <a:endParaRPr lang="de-DE" sz="1900" b="1"/>
          </a:p>
          <a:p>
            <a:r>
              <a:rPr lang="de-DE" sz="1900" b="1"/>
              <a:t>23. März 2020 </a:t>
            </a:r>
            <a:r>
              <a:rPr lang="de-DE" sz="1900"/>
              <a:t>– Bundesregierung kündigt 156 Milliarden Euro-Hilfspaket für die Wirtschaft an</a:t>
            </a:r>
          </a:p>
        </p:txBody>
      </p:sp>
    </p:spTree>
    <p:extLst>
      <p:ext uri="{BB962C8B-B14F-4D97-AF65-F5344CB8AC3E}">
        <p14:creationId xmlns:p14="http://schemas.microsoft.com/office/powerpoint/2010/main" val="1107129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F8854F-5060-4D3A-8EE2-3B4DECFBB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Chronik Covid-19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A039FF-038C-4EB9-9A29-55BA0BC91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sz="2200" b="1" dirty="0"/>
              <a:t>01. April 2020 </a:t>
            </a:r>
            <a:r>
              <a:rPr lang="de-DE" sz="2200" dirty="0"/>
              <a:t>– Verbot von Flügen aus dem Iran nach Deutschland</a:t>
            </a:r>
            <a:endParaRPr lang="de-DE" sz="2200" b="1" dirty="0"/>
          </a:p>
          <a:p>
            <a:r>
              <a:rPr lang="de-DE" sz="2200" b="1" dirty="0"/>
              <a:t>06. April 2020 </a:t>
            </a:r>
            <a:r>
              <a:rPr lang="de-DE" sz="2200" dirty="0"/>
              <a:t>– Mehr als 100.000 Infizierte in Deutschland</a:t>
            </a:r>
          </a:p>
          <a:p>
            <a:r>
              <a:rPr lang="de-DE" sz="2200" b="1" dirty="0"/>
              <a:t>15. April 2020 </a:t>
            </a:r>
            <a:r>
              <a:rPr lang="de-DE" sz="2200" dirty="0"/>
              <a:t>- Kontaktbeschränkungen bis zum 3. Mai verlängert // Testkapazitäten weiter ausgebaut</a:t>
            </a:r>
          </a:p>
          <a:p>
            <a:r>
              <a:rPr lang="de-DE" sz="2200" b="1" dirty="0"/>
              <a:t>20. April 2020 </a:t>
            </a:r>
            <a:r>
              <a:rPr lang="de-DE" sz="2200" dirty="0"/>
              <a:t>– Erste vorsichtige Lockerungen der Corona-Schutzmaßnahmen</a:t>
            </a:r>
          </a:p>
          <a:p>
            <a:r>
              <a:rPr lang="de-DE" sz="2200" b="1" dirty="0"/>
              <a:t>22. April 2020 </a:t>
            </a:r>
            <a:r>
              <a:rPr lang="de-DE" sz="2200" dirty="0"/>
              <a:t>– Erste klinische Prüfung eines Corona-Impfstoffs</a:t>
            </a:r>
          </a:p>
          <a:p>
            <a:r>
              <a:rPr lang="de-DE" sz="2200" b="1" dirty="0"/>
              <a:t>27. April 2020 </a:t>
            </a:r>
            <a:r>
              <a:rPr lang="de-DE" sz="2200" dirty="0"/>
              <a:t>– deutschlandweite Mundschutzpflicht</a:t>
            </a:r>
          </a:p>
          <a:p>
            <a:r>
              <a:rPr lang="de-DE" sz="2200" b="1" dirty="0"/>
              <a:t>28. April 2020 </a:t>
            </a:r>
            <a:r>
              <a:rPr lang="de-DE" sz="2200" dirty="0"/>
              <a:t>– Planbare Operationen wieder ermöglicht</a:t>
            </a:r>
          </a:p>
        </p:txBody>
      </p:sp>
    </p:spTree>
    <p:extLst>
      <p:ext uri="{BB962C8B-B14F-4D97-AF65-F5344CB8AC3E}">
        <p14:creationId xmlns:p14="http://schemas.microsoft.com/office/powerpoint/2010/main" val="715440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80FF3B-9793-4938-9253-7014A20DC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Chronik Covid-19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07C753-A252-4D7A-BA25-6E3198A4C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sz="2000" b="1" dirty="0"/>
              <a:t>02. Mai 2020 </a:t>
            </a:r>
            <a:r>
              <a:rPr lang="de-DE" sz="2000" dirty="0"/>
              <a:t>– Erste Demonstrationen gegen Maßnahmen zur Eindämmung des Virus</a:t>
            </a:r>
            <a:endParaRPr lang="de-DE" sz="2000" b="1" dirty="0"/>
          </a:p>
          <a:p>
            <a:r>
              <a:rPr lang="de-DE" sz="2000" b="1" dirty="0"/>
              <a:t>13. Mai 2020 </a:t>
            </a:r>
            <a:r>
              <a:rPr lang="de-DE" sz="2000" dirty="0"/>
              <a:t>– Systematische Kontrollen an deutschen Außengrenzen werden schrittweise beendet</a:t>
            </a:r>
          </a:p>
        </p:txBody>
      </p:sp>
    </p:spTree>
    <p:extLst>
      <p:ext uri="{BB962C8B-B14F-4D97-AF65-F5344CB8AC3E}">
        <p14:creationId xmlns:p14="http://schemas.microsoft.com/office/powerpoint/2010/main" val="2966401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80FF3B-9793-4938-9253-7014A20DC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Chronik Covid-19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07C753-A252-4D7A-BA25-6E3198A4C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sz="2000" b="1" dirty="0"/>
              <a:t>03. Juni 2020 </a:t>
            </a:r>
            <a:r>
              <a:rPr lang="de-DE" sz="2000" dirty="0"/>
              <a:t>– Bundesregierung beschließt ein Konjunkturpaket mit einem Volumen von rund 130 Milliarden Euro </a:t>
            </a:r>
          </a:p>
          <a:p>
            <a:r>
              <a:rPr lang="de-DE" sz="2000" b="1" dirty="0"/>
              <a:t>16. Juni 2020 </a:t>
            </a:r>
            <a:r>
              <a:rPr lang="de-DE" sz="2000" dirty="0"/>
              <a:t>– Corona-Warn-App</a:t>
            </a:r>
          </a:p>
          <a:p>
            <a:r>
              <a:rPr lang="de-DE" sz="2000" b="1" dirty="0"/>
              <a:t>25. Juni 2020 </a:t>
            </a:r>
            <a:r>
              <a:rPr lang="de-DE" sz="2000" dirty="0"/>
              <a:t>– Deutschland sichert WHO zusätzliche finanzielle Mittel zu (insgesamt über 500 Mio.)</a:t>
            </a:r>
          </a:p>
        </p:txBody>
      </p:sp>
    </p:spTree>
    <p:extLst>
      <p:ext uri="{BB962C8B-B14F-4D97-AF65-F5344CB8AC3E}">
        <p14:creationId xmlns:p14="http://schemas.microsoft.com/office/powerpoint/2010/main" val="1899814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6A57F0-E357-4419-A6C5-1E3393765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Chronik Covid-19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C53C35-B18B-47B1-9DCC-510CAA6B0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sz="2000" b="1" dirty="0"/>
              <a:t>01. Juli 2020 </a:t>
            </a:r>
            <a:r>
              <a:rPr lang="de-DE" sz="2000" dirty="0"/>
              <a:t>– UN-Sicherheitsrat fordert einen weltweiten Waffenstillstand</a:t>
            </a:r>
            <a:endParaRPr lang="de-DE" sz="2000" b="1" dirty="0"/>
          </a:p>
          <a:p>
            <a:r>
              <a:rPr lang="de-DE" sz="2000" b="1" dirty="0"/>
              <a:t>02. Juli 2020 </a:t>
            </a:r>
            <a:r>
              <a:rPr lang="de-DE" sz="2000" dirty="0"/>
              <a:t>– Bundestag beschließt zweiten Nachtragshaushalt</a:t>
            </a:r>
            <a:endParaRPr lang="de-DE" sz="2000" b="1" dirty="0">
              <a:solidFill>
                <a:srgbClr val="FF0000"/>
              </a:solidFill>
            </a:endParaRPr>
          </a:p>
          <a:p>
            <a:r>
              <a:rPr lang="de-DE" sz="2000" b="1" dirty="0"/>
              <a:t>21. Juli 2020 </a:t>
            </a:r>
            <a:r>
              <a:rPr lang="de-DE" sz="2000" dirty="0"/>
              <a:t>– EU-Haushalts- und Hilfspaket</a:t>
            </a:r>
            <a:endParaRPr lang="de-DE" sz="2000" dirty="0">
              <a:solidFill>
                <a:srgbClr val="FF0000"/>
              </a:solidFill>
            </a:endParaRPr>
          </a:p>
          <a:p>
            <a:r>
              <a:rPr lang="de-DE" sz="2000" b="1" dirty="0"/>
              <a:t>24. Juli 2020 </a:t>
            </a:r>
            <a:r>
              <a:rPr lang="de-DE" sz="2000" dirty="0"/>
              <a:t>– Corona-Tests für Reiserückkehrer</a:t>
            </a:r>
          </a:p>
        </p:txBody>
      </p:sp>
    </p:spTree>
    <p:extLst>
      <p:ext uri="{BB962C8B-B14F-4D97-AF65-F5344CB8AC3E}">
        <p14:creationId xmlns:p14="http://schemas.microsoft.com/office/powerpoint/2010/main" val="4075128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6A57F0-E357-4419-A6C5-1E3393765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Chronik Covid-19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C53C35-B18B-47B1-9DCC-510CAA6B0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sz="2000" b="1" dirty="0"/>
              <a:t>01. August 2020 </a:t>
            </a:r>
            <a:r>
              <a:rPr lang="de-DE" sz="2000" dirty="0"/>
              <a:t>– kostenlose Tests innerhalb von 72 Stunden // Erstmals seit Mai mehr als 1.000 Neuinfektionen pro Tag</a:t>
            </a:r>
          </a:p>
          <a:p>
            <a:r>
              <a:rPr lang="de-DE" sz="2000" b="1" dirty="0"/>
              <a:t>08. August 2020 </a:t>
            </a:r>
            <a:r>
              <a:rPr lang="de-DE" sz="2000" dirty="0"/>
              <a:t>– Verordnung zur Testpflicht </a:t>
            </a:r>
          </a:p>
          <a:p>
            <a:r>
              <a:rPr lang="de-DE" sz="2000" b="1" dirty="0"/>
              <a:t>27. August 2020 </a:t>
            </a:r>
            <a:r>
              <a:rPr lang="de-DE" sz="2000" dirty="0"/>
              <a:t>– 14-tägige Quarantäne-Pflicht für Einreisende aus Risikogebieten ab dem 1. Oktober</a:t>
            </a:r>
          </a:p>
          <a:p>
            <a:r>
              <a:rPr lang="de-DE" sz="2000" b="1" dirty="0"/>
              <a:t>29. August 2020</a:t>
            </a:r>
            <a:r>
              <a:rPr lang="de-DE" sz="2000" dirty="0"/>
              <a:t> – In Berlin demonstrieren 38.000 Menschen gegen Maßnahmen zur Eindämmung des Coronavirus</a:t>
            </a:r>
          </a:p>
        </p:txBody>
      </p:sp>
    </p:spTree>
    <p:extLst>
      <p:ext uri="{BB962C8B-B14F-4D97-AF65-F5344CB8AC3E}">
        <p14:creationId xmlns:p14="http://schemas.microsoft.com/office/powerpoint/2010/main" val="804230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07005B-775D-4462-BDD8-229B8BEAA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Chronik Covid-19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ACE2A7-D187-415A-AF61-0E4785105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sz="2400" b="1" dirty="0"/>
              <a:t>22. September 2020 </a:t>
            </a:r>
            <a:r>
              <a:rPr lang="de-DE" sz="2400" dirty="0"/>
              <a:t>– Bayern verschärft Corona-Maßnahmen</a:t>
            </a:r>
            <a:endParaRPr lang="de-DE" sz="2400" b="1" dirty="0"/>
          </a:p>
          <a:p>
            <a:r>
              <a:rPr lang="de-DE" sz="2400" b="1" dirty="0"/>
              <a:t>29. September 2020 </a:t>
            </a:r>
            <a:r>
              <a:rPr lang="de-DE" sz="2400" dirty="0"/>
              <a:t>– Hotspot-Strategie um steigende Corona-Infektionszahlen zu bekämpfen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1148948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9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Textfeld 13">
            <a:extLst>
              <a:ext uri="{FF2B5EF4-FFF2-40B4-BE49-F238E27FC236}">
                <a16:creationId xmlns:a16="http://schemas.microsoft.com/office/drawing/2014/main" id="{F25B105A-4894-40AF-A248-59101CF66FDF}"/>
              </a:ext>
            </a:extLst>
          </p:cNvPr>
          <p:cNvSpPr txBox="1"/>
          <p:nvPr/>
        </p:nvSpPr>
        <p:spPr>
          <a:xfrm>
            <a:off x="1424904" y="2494450"/>
            <a:ext cx="4053545" cy="3563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62D27928-634B-4B10-804B-CCCCB4550C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2" r="-958"/>
          <a:stretch/>
        </p:blipFill>
        <p:spPr>
          <a:xfrm>
            <a:off x="1354272" y="2301261"/>
            <a:ext cx="6476494" cy="408051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6257219-CE1D-4F82-8657-856AD114EDAB}"/>
              </a:ext>
            </a:extLst>
          </p:cNvPr>
          <p:cNvSpPr txBox="1"/>
          <p:nvPr/>
        </p:nvSpPr>
        <p:spPr>
          <a:xfrm>
            <a:off x="7901398" y="3398866"/>
            <a:ext cx="332180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2400" dirty="0"/>
              <a:t>Entwicklung der täglich neu gemeldeten Fallzahl an Covid-19-Infizierten in Deutschland</a:t>
            </a:r>
            <a:endParaRPr lang="de-DE" sz="2400" i="1" dirty="0"/>
          </a:p>
          <a:p>
            <a:endParaRPr lang="de-DE" i="1" dirty="0"/>
          </a:p>
          <a:p>
            <a:r>
              <a:rPr lang="en-US" dirty="0"/>
              <a:t>Quelle: WHO; Johns Hopkins University </a:t>
            </a:r>
          </a:p>
        </p:txBody>
      </p:sp>
      <p:sp>
        <p:nvSpPr>
          <p:cNvPr id="44" name="Titel 1">
            <a:extLst>
              <a:ext uri="{FF2B5EF4-FFF2-40B4-BE49-F238E27FC236}">
                <a16:creationId xmlns:a16="http://schemas.microsoft.com/office/drawing/2014/main" id="{CECB0DC5-E7CD-4B85-B7A8-77F5210C4175}"/>
              </a:ext>
            </a:extLst>
          </p:cNvPr>
          <p:cNvSpPr txBox="1">
            <a:spLocks/>
          </p:cNvSpPr>
          <p:nvPr/>
        </p:nvSpPr>
        <p:spPr>
          <a:xfrm>
            <a:off x="958506" y="800392"/>
            <a:ext cx="10264697" cy="1212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>
                <a:solidFill>
                  <a:srgbClr val="FFFFFF"/>
                </a:solidFill>
              </a:rPr>
              <a:t>Chronik Covid-19 in Deutschland</a:t>
            </a:r>
            <a:endParaRPr lang="de-DE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48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A4DA0F-2701-4320-9472-FB8F8B465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Covid-19-Einschränkungen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FA26CE-4543-4817-BFBE-FC710D734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2000"/>
              <a:t>Bereits angewandte Maßnahmen</a:t>
            </a:r>
          </a:p>
          <a:p>
            <a:r>
              <a:rPr lang="de-DE" sz="2000"/>
              <a:t>Grundrechtseinschränkungen nach § 28, Absatz 1</a:t>
            </a:r>
            <a:r>
              <a:rPr lang="de-DE" sz="2000" b="1"/>
              <a:t> </a:t>
            </a:r>
            <a:r>
              <a:rPr lang="de-DE" sz="2000"/>
              <a:t>Infektionsschutzgesetz: </a:t>
            </a:r>
          </a:p>
          <a:p>
            <a:pPr lvl="1"/>
            <a:r>
              <a:rPr lang="de-DE" sz="2000"/>
              <a:t>Freiheit der Person (Artikel 2 Absatz 2 Satz 2 GG) – Verpflichtende Quarantäne</a:t>
            </a:r>
          </a:p>
          <a:p>
            <a:pPr lvl="1"/>
            <a:r>
              <a:rPr lang="de-DE" sz="2000"/>
              <a:t>Versammlungsfreiheit (Artikel 8 GG) – Demonstrationen nur unter Corona-Regeln</a:t>
            </a:r>
          </a:p>
          <a:p>
            <a:pPr lvl="1"/>
            <a:r>
              <a:rPr lang="de-DE" sz="2000"/>
              <a:t>Freizügigkeit (Artikel 11 Absatz 1 GG) – Strände gesperrt, Grenzen geschlossen</a:t>
            </a:r>
          </a:p>
          <a:p>
            <a:pPr lvl="1"/>
            <a:r>
              <a:rPr lang="de-DE" sz="2000"/>
              <a:t>Unverletzlichkeit der Wohnung (Artikel 13 Absatz 1 GG) - Amtsarzt darf Wohnungen von infizierten Personen ungefragt betreten </a:t>
            </a:r>
          </a:p>
          <a:p>
            <a:r>
              <a:rPr lang="de-DE" sz="2000"/>
              <a:t>Weitere Grundrechte wie z.B. Berufsfreiheit, Religionsfreiheit und freie Entfaltung der Persönlichkeit indirekt eingeschränkt</a:t>
            </a:r>
          </a:p>
        </p:txBody>
      </p:sp>
    </p:spTree>
    <p:extLst>
      <p:ext uri="{BB962C8B-B14F-4D97-AF65-F5344CB8AC3E}">
        <p14:creationId xmlns:p14="http://schemas.microsoft.com/office/powerpoint/2010/main" val="2299912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A4DA0F-2701-4320-9472-FB8F8B465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Covid-19-Einschränkungen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FA26CE-4543-4817-BFBE-FC710D734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de-DE" sz="2400"/>
          </a:p>
          <a:p>
            <a:pPr marL="0" indent="0">
              <a:buNone/>
            </a:pPr>
            <a:r>
              <a:rPr lang="de-DE" sz="2400"/>
              <a:t>Verhältnismäßigkeitsprinzip</a:t>
            </a:r>
            <a:r>
              <a:rPr lang="de-DE" sz="2400" b="1"/>
              <a:t> </a:t>
            </a:r>
            <a:r>
              <a:rPr lang="de-DE" sz="2400"/>
              <a:t>– Sind Einschränkungen:</a:t>
            </a:r>
            <a:endParaRPr lang="de-DE" sz="2400" b="1"/>
          </a:p>
          <a:p>
            <a:r>
              <a:rPr lang="de-DE" sz="2400" b="1"/>
              <a:t>geeignet</a:t>
            </a:r>
            <a:r>
              <a:rPr lang="de-DE" sz="2400"/>
              <a:t> (Pressefreiheit)</a:t>
            </a:r>
          </a:p>
          <a:p>
            <a:r>
              <a:rPr lang="de-DE" sz="2400" b="1"/>
              <a:t>erforderlich</a:t>
            </a:r>
            <a:r>
              <a:rPr lang="de-DE" sz="2400"/>
              <a:t> (generelles Maskentragen) </a:t>
            </a:r>
          </a:p>
          <a:p>
            <a:r>
              <a:rPr lang="de-DE" sz="2400" b="1"/>
              <a:t>angemessen</a:t>
            </a:r>
            <a:r>
              <a:rPr lang="de-DE" sz="2400"/>
              <a:t> (Geschäftsschließungen April vs. Juni) </a:t>
            </a:r>
          </a:p>
          <a:p>
            <a:r>
              <a:rPr lang="de-DE" sz="2400" b="1"/>
              <a:t>erlaubt</a:t>
            </a:r>
            <a:r>
              <a:rPr lang="de-DE" sz="2400"/>
              <a:t> (IfSG) </a:t>
            </a:r>
          </a:p>
          <a:p>
            <a:pPr marL="0" indent="0">
              <a:buNone/>
            </a:pPr>
            <a:r>
              <a:rPr lang="de-DE" sz="2400"/>
              <a:t>Generalklausel – die zuständige Behörde trifft die notwendigen Schutzmaßnahmen</a:t>
            </a:r>
          </a:p>
        </p:txBody>
      </p:sp>
    </p:spTree>
    <p:extLst>
      <p:ext uri="{BB962C8B-B14F-4D97-AF65-F5344CB8AC3E}">
        <p14:creationId xmlns:p14="http://schemas.microsoft.com/office/powerpoint/2010/main" val="3048366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A4DA0F-2701-4320-9472-FB8F8B465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Covid-19-Einschränkungen in Deutschland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FA26CE-4543-4817-BFBE-FC710D734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2400" dirty="0"/>
              <a:t>Bei Verschärfung der Pandemie noch mögliche Maßnahmen:</a:t>
            </a:r>
          </a:p>
          <a:p>
            <a:r>
              <a:rPr lang="de-DE" sz="2400" dirty="0"/>
              <a:t>Ausgangssperre möglich (per Eilgesetz bei Notwendigkeit)</a:t>
            </a:r>
          </a:p>
          <a:p>
            <a:r>
              <a:rPr lang="de-DE" sz="2400" dirty="0"/>
              <a:t>Katastrophenzustand durch Länder ausrufbar</a:t>
            </a:r>
          </a:p>
          <a:p>
            <a:r>
              <a:rPr lang="de-DE" sz="2400" dirty="0"/>
              <a:t>Versorgungskrise ausrufbar, aber sehr unwahrscheinlich</a:t>
            </a:r>
          </a:p>
          <a:p>
            <a:r>
              <a:rPr lang="de-DE" sz="2400" dirty="0"/>
              <a:t>Notstand ausrufbar, allerdings noch nie geschehen</a:t>
            </a:r>
          </a:p>
        </p:txBody>
      </p:sp>
    </p:spTree>
    <p:extLst>
      <p:ext uri="{BB962C8B-B14F-4D97-AF65-F5344CB8AC3E}">
        <p14:creationId xmlns:p14="http://schemas.microsoft.com/office/powerpoint/2010/main" val="2730791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280051-2BF6-4F75-A231-14755ACE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Extremistische Reaktionen auf Covid-19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AAC8B7-1505-4ECD-96FD-6C04BCA03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2400" dirty="0"/>
              <a:t>Positive Interpretation der Krise</a:t>
            </a:r>
          </a:p>
          <a:p>
            <a:r>
              <a:rPr lang="de-DE" sz="2400" dirty="0"/>
              <a:t>Begrüßung der Pandemie </a:t>
            </a:r>
          </a:p>
          <a:p>
            <a:r>
              <a:rPr lang="de-DE" sz="2400" dirty="0"/>
              <a:t>Hoffen "auf den Untergang der liberalen Gesellschaft„ (rechtsextremer </a:t>
            </a:r>
            <a:r>
              <a:rPr lang="de-DE" sz="2400" dirty="0" err="1"/>
              <a:t>Akzelerationismus</a:t>
            </a:r>
            <a:r>
              <a:rPr lang="de-DE" sz="2400" dirty="0"/>
              <a:t>)</a:t>
            </a:r>
          </a:p>
          <a:p>
            <a:r>
              <a:rPr lang="de-DE" sz="2400" dirty="0"/>
              <a:t>Covid-19 als göttliche Strafe, Qualen über Ungläubige, Strafe für China (Uiguren) / Iran (Schiiten)</a:t>
            </a:r>
          </a:p>
        </p:txBody>
      </p:sp>
    </p:spTree>
    <p:extLst>
      <p:ext uri="{BB962C8B-B14F-4D97-AF65-F5344CB8AC3E}">
        <p14:creationId xmlns:p14="http://schemas.microsoft.com/office/powerpoint/2010/main" val="3860453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280051-2BF6-4F75-A231-14755ACE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Extremistische Reaktionen auf Covid-19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AAC8B7-1505-4ECD-96FD-6C04BCA03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de-DE" sz="2200" dirty="0"/>
              <a:t>Verschwörungstheorien </a:t>
            </a:r>
          </a:p>
          <a:p>
            <a:r>
              <a:rPr lang="de-DE" sz="2200" dirty="0"/>
              <a:t>Migranten als Sündenböcke („Ausländisches Virus“) / Schließung der Grenzen </a:t>
            </a:r>
          </a:p>
          <a:p>
            <a:r>
              <a:rPr lang="de-DE" sz="2200" dirty="0"/>
              <a:t>Harmlos / Überhaupt nicht vorhanden - Abschaffung des Bargelds </a:t>
            </a:r>
          </a:p>
          <a:p>
            <a:r>
              <a:rPr lang="de-DE" sz="2200" dirty="0"/>
              <a:t>Ablenkungsmanöver zur Befreiung gefolterter Kinder (</a:t>
            </a:r>
            <a:r>
              <a:rPr lang="de-DE" sz="2200" dirty="0" err="1"/>
              <a:t>Qanon</a:t>
            </a:r>
            <a:r>
              <a:rPr lang="de-DE" sz="2200" dirty="0"/>
              <a:t>)</a:t>
            </a:r>
          </a:p>
          <a:p>
            <a:r>
              <a:rPr lang="de-DE" sz="2200" dirty="0"/>
              <a:t>5G-Verursacht / Biowaffe aus Laboren von Großkonzernen/Bill Gates zur Zwangsimpfung</a:t>
            </a:r>
          </a:p>
          <a:p>
            <a:r>
              <a:rPr lang="de-DE" sz="2200" dirty="0"/>
              <a:t>Juden/Familie Rothschild als Profiteure </a:t>
            </a:r>
          </a:p>
          <a:p>
            <a:r>
              <a:rPr lang="de-DE" sz="2200" dirty="0"/>
              <a:t>Muslime erkranken seltener, Krankheit nicht bekämpfbar</a:t>
            </a:r>
          </a:p>
        </p:txBody>
      </p:sp>
    </p:spTree>
    <p:extLst>
      <p:ext uri="{BB962C8B-B14F-4D97-AF65-F5344CB8AC3E}">
        <p14:creationId xmlns:p14="http://schemas.microsoft.com/office/powerpoint/2010/main" val="1017704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280051-2BF6-4F75-A231-14755ACE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FFFF"/>
                </a:solidFill>
              </a:rPr>
              <a:t>Reaktion extremistischer Gruppen auf Covid-19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AAC8B7-1505-4ECD-96FD-6C04BCA03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2400" dirty="0"/>
              <a:t>Aktivitäten</a:t>
            </a:r>
          </a:p>
          <a:p>
            <a:r>
              <a:rPr lang="de-DE" sz="2400" dirty="0"/>
              <a:t>Demonstrationen unterwandern</a:t>
            </a:r>
          </a:p>
          <a:p>
            <a:r>
              <a:rPr lang="de-DE" sz="2400" dirty="0" err="1"/>
              <a:t>Social</a:t>
            </a:r>
            <a:r>
              <a:rPr lang="de-DE" sz="2400" dirty="0"/>
              <a:t>-Media-Kampagne – Ausnutzen des Algorithmus </a:t>
            </a:r>
          </a:p>
          <a:p>
            <a:r>
              <a:rPr lang="de-DE" sz="2400" dirty="0"/>
              <a:t>Gezielte Desinformation – Versuch, das Vertrauen in Medien, Politik und Demokratie zu zerstören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Befürchtung: Selbstisolierung erhöht individuelle Anfälligkeit gegenüber extremistischen Erzählungen</a:t>
            </a:r>
          </a:p>
        </p:txBody>
      </p:sp>
    </p:spTree>
    <p:extLst>
      <p:ext uri="{BB962C8B-B14F-4D97-AF65-F5344CB8AC3E}">
        <p14:creationId xmlns:p14="http://schemas.microsoft.com/office/powerpoint/2010/main" val="3671481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C821A3-7136-4A1F-AF8C-0F68305C6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Ausblick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73E6F9-2AD1-4B97-8E7E-604CAF38F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2400"/>
              <a:t>Wie soll sich der Staat gegen extremistische Bedrohungen in der Krise wehren?</a:t>
            </a:r>
          </a:p>
          <a:p>
            <a:r>
              <a:rPr lang="de-DE" sz="2400"/>
              <a:t>Organisationsform neuartig </a:t>
            </a:r>
          </a:p>
          <a:p>
            <a:r>
              <a:rPr lang="de-DE" sz="2400"/>
              <a:t>Sehr heterogene Gruppe</a:t>
            </a:r>
          </a:p>
          <a:p>
            <a:r>
              <a:rPr lang="de-DE" sz="2400"/>
              <a:t>Unterwanderung erschwert legitimen Protest</a:t>
            </a:r>
          </a:p>
          <a:p>
            <a:r>
              <a:rPr lang="de-DE" sz="2400"/>
              <a:t>Steigende Bedrohung durch sich weiterentwickelnde Theorien</a:t>
            </a:r>
          </a:p>
          <a:p>
            <a:r>
              <a:rPr lang="de-DE" sz="2400"/>
              <a:t>Anwendung der Demokratieschutzmaßnahmen schwierig</a:t>
            </a:r>
            <a:endParaRPr lang="de-DE" sz="240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DE" sz="2400">
                <a:sym typeface="Wingdings" panose="05000000000000000000" pitchFamily="2" charset="2"/>
              </a:rPr>
              <a:t> Vertrauen der Bürger</a:t>
            </a:r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2835788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C821A3-7136-4A1F-AF8C-0F68305C6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Persönliches Fazit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73E6F9-2AD1-4B97-8E7E-604CAF38F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2400" dirty="0"/>
              <a:t>Covid-19 Bekämpfung in Deutschland </a:t>
            </a:r>
          </a:p>
          <a:p>
            <a:r>
              <a:rPr lang="de-DE" sz="2400" dirty="0"/>
              <a:t>Kein perfektes Vorgehen, internationaler Vergleich spricht aber für Deutschland</a:t>
            </a:r>
          </a:p>
          <a:p>
            <a:pPr marL="0" indent="0">
              <a:buNone/>
            </a:pPr>
            <a:r>
              <a:rPr lang="de-DE" sz="2400" dirty="0"/>
              <a:t>Deutsche Demokratie funktioniert </a:t>
            </a:r>
            <a:r>
              <a:rPr lang="de-DE" sz="2400" dirty="0">
                <a:sym typeface="Wingdings" panose="05000000000000000000" pitchFamily="2" charset="2"/>
              </a:rPr>
              <a:t></a:t>
            </a:r>
            <a:r>
              <a:rPr lang="de-DE" sz="2400" dirty="0"/>
              <a:t> Beispiel Demonstrationsverbot</a:t>
            </a:r>
          </a:p>
          <a:p>
            <a:pPr marL="0" indent="0">
              <a:buNone/>
            </a:pPr>
            <a:r>
              <a:rPr lang="de-DE" sz="2400" dirty="0"/>
              <a:t>Rechtsstaat nicht bedroht, aber hoher Zuwachs in neuen Gruppen mit gefährlichem Weltbild </a:t>
            </a:r>
          </a:p>
          <a:p>
            <a:pPr marL="0" indent="0">
              <a:buNone/>
            </a:pPr>
            <a:r>
              <a:rPr lang="de-DE" sz="2400" dirty="0"/>
              <a:t>Feindbild einer „Corona-Diktatur“</a:t>
            </a:r>
          </a:p>
        </p:txBody>
      </p:sp>
    </p:spTree>
    <p:extLst>
      <p:ext uri="{BB962C8B-B14F-4D97-AF65-F5344CB8AC3E}">
        <p14:creationId xmlns:p14="http://schemas.microsoft.com/office/powerpoint/2010/main" val="15647791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B2CEA4-4CE0-4974-B13E-0CD6DD843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537"/>
            <a:ext cx="10515600" cy="1325563"/>
          </a:xfrm>
        </p:spPr>
        <p:txBody>
          <a:bodyPr/>
          <a:lstStyle/>
          <a:p>
            <a:r>
              <a:rPr lang="de-DE"/>
              <a:t>Quellen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9964F3-54D7-4D24-958A-AA8FFC872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2950"/>
            <a:ext cx="10515600" cy="560186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de-DE" sz="700" dirty="0">
              <a:hlinkClick r:id="rId2"/>
            </a:endParaRPr>
          </a:p>
          <a:p>
            <a:pPr marL="0" indent="0">
              <a:buNone/>
            </a:pPr>
            <a:r>
              <a:rPr lang="de-DE" sz="700" dirty="0"/>
              <a:t>Bethge, Johannes (2020):</a:t>
            </a:r>
            <a:r>
              <a:rPr lang="de-DE" sz="700" i="1" dirty="0"/>
              <a:t> Ausgangssperre, </a:t>
            </a:r>
            <a:r>
              <a:rPr lang="de-DE" sz="700" i="1" dirty="0" err="1"/>
              <a:t>VerfBlog</a:t>
            </a:r>
            <a:r>
              <a:rPr lang="de-DE" sz="700" i="1" dirty="0"/>
              <a:t>,</a:t>
            </a:r>
            <a:r>
              <a:rPr lang="de-DE" sz="700" dirty="0"/>
              <a:t> 2020/3/24 </a:t>
            </a:r>
          </a:p>
          <a:p>
            <a:pPr marL="0" indent="0">
              <a:buNone/>
            </a:pPr>
            <a:r>
              <a:rPr lang="de-DE" sz="700" dirty="0" err="1"/>
              <a:t>Flümann</a:t>
            </a:r>
            <a:r>
              <a:rPr lang="de-DE" sz="700" dirty="0"/>
              <a:t>, Gereon (2015): Streitbare Demokratie in Deutschland und den Vereinigten Staaten: Der staatliche Umgang mit nichtgewalttätigem politischem Extremismus im Vergleich</a:t>
            </a:r>
            <a:r>
              <a:rPr lang="de-DE" sz="700" i="1" dirty="0"/>
              <a:t>. </a:t>
            </a:r>
            <a:r>
              <a:rPr lang="de-DE" sz="700" dirty="0"/>
              <a:t>Wiesbaden: Springer VS</a:t>
            </a:r>
          </a:p>
          <a:p>
            <a:pPr marL="0" indent="0">
              <a:buNone/>
            </a:pPr>
            <a:r>
              <a:rPr lang="de-DE" sz="700" dirty="0"/>
              <a:t>Aus Politik und Zeitgeschichte: Corona-Krise. (</a:t>
            </a:r>
            <a:r>
              <a:rPr lang="de-DE" sz="700" dirty="0" err="1"/>
              <a:t>APuZ</a:t>
            </a:r>
            <a:r>
              <a:rPr lang="de-DE" sz="700" dirty="0"/>
              <a:t> 35-37/2020) Bonn: Bundeszentrale für politische Bildung </a:t>
            </a:r>
          </a:p>
          <a:p>
            <a:pPr marL="0" indent="0">
              <a:buNone/>
            </a:pPr>
            <a:r>
              <a:rPr lang="de-DE" sz="700" dirty="0"/>
              <a:t>Streitbare Demokratie (o. J.): in: </a:t>
            </a:r>
            <a:r>
              <a:rPr lang="de-DE" sz="700" i="1" dirty="0"/>
              <a:t>Bundeszentrale für politische Bildung</a:t>
            </a:r>
            <a:r>
              <a:rPr lang="de-DE" sz="700" dirty="0"/>
              <a:t>, [online] https://www.bpb.de/nachschlagen/lexika/pocket-politik/16569/streitbare-demokratie [08.10.2020].</a:t>
            </a:r>
          </a:p>
          <a:p>
            <a:pPr marL="0" indent="0">
              <a:buNone/>
            </a:pPr>
            <a:r>
              <a:rPr lang="de-DE" sz="700" dirty="0"/>
              <a:t>Verfassungsschutz (o. J.): in: </a:t>
            </a:r>
            <a:r>
              <a:rPr lang="de-DE" sz="700" i="1" dirty="0"/>
              <a:t>Bundeszentrale für politische Bildung</a:t>
            </a:r>
            <a:r>
              <a:rPr lang="de-DE" sz="700" dirty="0"/>
              <a:t>, [online] https://www.bpb.de/nachschlagen/lexika/das-junge-politik-lexikon/161729/verfassungsschutz [08.10.2020].</a:t>
            </a:r>
          </a:p>
          <a:p>
            <a:pPr marL="0" indent="0">
              <a:buNone/>
            </a:pPr>
            <a:r>
              <a:rPr lang="de-DE" sz="700" dirty="0"/>
              <a:t>Die Chronik der Corona-Krise (o. J.): in: </a:t>
            </a:r>
            <a:r>
              <a:rPr lang="de-DE" sz="700" i="1" dirty="0"/>
              <a:t>Mitteldeutscher Rundfunk</a:t>
            </a:r>
            <a:r>
              <a:rPr lang="de-DE" sz="700" dirty="0"/>
              <a:t>, [online] https://www.scribbr.de/zitieren/harvard-generator/new/webpage/ [08.10.2020].</a:t>
            </a:r>
          </a:p>
          <a:p>
            <a:pPr marL="0" indent="0">
              <a:buNone/>
            </a:pPr>
            <a:r>
              <a:rPr lang="de-DE" sz="700" dirty="0"/>
              <a:t>Freiheitlich demokratische Grundordnung (o. J.): in: </a:t>
            </a:r>
            <a:r>
              <a:rPr lang="de-DE" sz="700" i="1" dirty="0"/>
              <a:t>Bundeszentrale für politische Bildung</a:t>
            </a:r>
            <a:r>
              <a:rPr lang="de-DE" sz="700" dirty="0"/>
              <a:t>, [online] https://www.bpb.de/nachschlagen/lexika/pocket-politik/16414/freiheitliche-demokratische-grundordnung [08.10.2020].</a:t>
            </a:r>
          </a:p>
          <a:p>
            <a:pPr marL="0" indent="0">
              <a:buNone/>
            </a:pPr>
            <a:r>
              <a:rPr lang="de-DE" sz="700" dirty="0"/>
              <a:t>Wehrhafte Demokratie (o. J.): in: </a:t>
            </a:r>
            <a:r>
              <a:rPr lang="de-DE" sz="700" i="1" dirty="0"/>
              <a:t>Ministerium für Inneres, Digitalisierung und Migration</a:t>
            </a:r>
            <a:r>
              <a:rPr lang="de-DE" sz="700" dirty="0"/>
              <a:t>, [online] https://im.baden-wuerttemberg.de/de/sicherheit/verfassungsschutz/wehrhafte-demokratie/ [08.10.2020].</a:t>
            </a:r>
          </a:p>
          <a:p>
            <a:pPr marL="0" indent="0">
              <a:buNone/>
            </a:pPr>
            <a:r>
              <a:rPr lang="de-DE" sz="700" dirty="0"/>
              <a:t>Rechtsterroristische </a:t>
            </a:r>
            <a:r>
              <a:rPr lang="de-DE" sz="700" dirty="0" err="1"/>
              <a:t>Akzelerationisten</a:t>
            </a:r>
            <a:r>
              <a:rPr lang="de-DE" sz="700" dirty="0"/>
              <a:t>: Hurra, diese Welt geht unter (o. J.): in: </a:t>
            </a:r>
            <a:r>
              <a:rPr lang="de-DE" sz="700" i="1" dirty="0"/>
              <a:t>Belltower News</a:t>
            </a:r>
            <a:r>
              <a:rPr lang="de-DE" sz="700" dirty="0"/>
              <a:t>, [online] https://www.belltower.news/rechtsterroristische-akzelerationisten-hurra-diese-welt-geht-unter-97531/ [07.10.2020].</a:t>
            </a:r>
          </a:p>
          <a:p>
            <a:pPr marL="0" indent="0">
              <a:buNone/>
            </a:pPr>
            <a:r>
              <a:rPr lang="en-US" sz="700" dirty="0"/>
              <a:t>Coronavirus disease (COVID-19) advice for the public: </a:t>
            </a:r>
            <a:r>
              <a:rPr lang="en-US" sz="700" dirty="0" err="1"/>
              <a:t>Mythbusters</a:t>
            </a:r>
            <a:r>
              <a:rPr lang="en-US" sz="700" dirty="0"/>
              <a:t> (o. J.): in: </a:t>
            </a:r>
            <a:r>
              <a:rPr lang="en-US" sz="700" i="1" dirty="0"/>
              <a:t>World Health </a:t>
            </a:r>
            <a:r>
              <a:rPr lang="en-US" sz="700" i="1" dirty="0" err="1"/>
              <a:t>Organisation</a:t>
            </a:r>
            <a:r>
              <a:rPr lang="en-US" sz="700" dirty="0"/>
              <a:t>, [online] https://www.who.int/emergencies/diseases/novel-coronavirus-2019/advice-for-public/myth-busters [08.10.2020].</a:t>
            </a:r>
          </a:p>
          <a:p>
            <a:pPr marL="0" indent="0">
              <a:buNone/>
            </a:pPr>
            <a:r>
              <a:rPr lang="de-DE" sz="700" dirty="0"/>
              <a:t>Fake News als aktuelle Desinformation (o. J.): in: </a:t>
            </a:r>
            <a:r>
              <a:rPr lang="de-DE" sz="700" i="1" dirty="0"/>
              <a:t>Bundeszentrale für politische Bildung</a:t>
            </a:r>
            <a:r>
              <a:rPr lang="de-DE" sz="700" dirty="0"/>
              <a:t>, [online] https://www.bpb.de/gesellschaft/digitales/digitale-desinformation/290561/fake-news-als-aktuelle-desinformation [08.10.2020].</a:t>
            </a:r>
          </a:p>
          <a:p>
            <a:pPr marL="0" indent="0">
              <a:buNone/>
            </a:pPr>
            <a:r>
              <a:rPr lang="de-DE" sz="700" dirty="0"/>
              <a:t>Corona-Demonstrationen: „Der Protest muss </a:t>
            </a:r>
            <a:r>
              <a:rPr lang="de-DE" sz="700" dirty="0" err="1"/>
              <a:t>deradikalisiert</a:t>
            </a:r>
            <a:r>
              <a:rPr lang="de-DE" sz="700" dirty="0"/>
              <a:t> werden“ (2020): in: </a:t>
            </a:r>
            <a:r>
              <a:rPr lang="de-DE" sz="700" i="1" dirty="0"/>
              <a:t>Tagesschau</a:t>
            </a:r>
            <a:r>
              <a:rPr lang="de-DE" sz="700" dirty="0"/>
              <a:t>, 2020, [online] https://www.tagesschau.de/coronademo-protestforscher-reichsbuerger-103.html.</a:t>
            </a:r>
          </a:p>
          <a:p>
            <a:pPr marL="0" indent="0">
              <a:buNone/>
            </a:pPr>
            <a:r>
              <a:rPr lang="de-DE" sz="700" dirty="0"/>
              <a:t>Deutschland und der Ausnahmezustand (o. J.): in: </a:t>
            </a:r>
            <a:r>
              <a:rPr lang="de-DE" sz="700" i="1" dirty="0"/>
              <a:t>Bundeszentrale für politische Bildung</a:t>
            </a:r>
            <a:r>
              <a:rPr lang="de-DE" sz="700" dirty="0"/>
              <a:t>, [online] https://www.bpb.de/dialog/netzdebatte/246570/deutschland-und-der-ausnahmezustand [08.10.2020].</a:t>
            </a:r>
          </a:p>
          <a:p>
            <a:pPr marL="0" indent="0">
              <a:buNone/>
            </a:pPr>
            <a:r>
              <a:rPr lang="de-DE" sz="700" dirty="0"/>
              <a:t>BVerfGE 5, 85 - KPD-Verbot (o. J.): in: </a:t>
            </a:r>
            <a:r>
              <a:rPr lang="de-DE" sz="700" i="1" dirty="0"/>
              <a:t>servat.unibe.ch/</a:t>
            </a:r>
            <a:r>
              <a:rPr lang="de-DE" sz="700" i="1" dirty="0" err="1"/>
              <a:t>dfr</a:t>
            </a:r>
            <a:r>
              <a:rPr lang="de-DE" sz="700" dirty="0"/>
              <a:t>, [online] https://www.servat.unibe.ch/dfr/bv005085.html [08.10.2020].</a:t>
            </a:r>
          </a:p>
          <a:p>
            <a:pPr marL="0" indent="0">
              <a:buNone/>
            </a:pPr>
            <a:r>
              <a:rPr lang="de-DE" sz="700" dirty="0"/>
              <a:t>Streitbare Demokratie (o. J.): in: </a:t>
            </a:r>
            <a:r>
              <a:rPr lang="de-DE" sz="700" i="1" dirty="0"/>
              <a:t>Bundeszentrale für politische Bildung</a:t>
            </a:r>
            <a:r>
              <a:rPr lang="de-DE" sz="700" dirty="0"/>
              <a:t>, [online] https://www.bpb.de/politik/extremismus/rechtsextremismus/41891/streitbare-demokratie [08.10.2020].</a:t>
            </a:r>
          </a:p>
          <a:p>
            <a:pPr marL="0" indent="0">
              <a:buNone/>
            </a:pPr>
            <a:r>
              <a:rPr lang="de-DE" sz="700" dirty="0"/>
              <a:t>Wehrhafte Demokratie (o. J.): in: </a:t>
            </a:r>
            <a:r>
              <a:rPr lang="de-DE" sz="700" i="1" dirty="0"/>
              <a:t>Brandenburgische Landeszentrale für politische Bildung</a:t>
            </a:r>
            <a:r>
              <a:rPr lang="de-DE" sz="700" dirty="0"/>
              <a:t>, [online] https://www.politische-bildung-brandenburg.de/themen/extremismus-bei-uns/wehrhafte-demokratie [08.10.2020].</a:t>
            </a:r>
          </a:p>
          <a:p>
            <a:pPr marL="0" indent="0">
              <a:buNone/>
            </a:pPr>
            <a:r>
              <a:rPr lang="de-DE" sz="700" dirty="0"/>
              <a:t>„Was heißt eigentlich: Grundgesetz?“ (o. J.): in: </a:t>
            </a:r>
            <a:r>
              <a:rPr lang="de-DE" sz="700" i="1" dirty="0"/>
              <a:t>Sächsische Landeszentrale für politische Bildung</a:t>
            </a:r>
            <a:r>
              <a:rPr lang="de-DE" sz="700" dirty="0"/>
              <a:t>, [online] https://www.slpb.de/fileadmin/media/Themen/Geschichte/CSchmid_GG.pdf [08.10.2020].</a:t>
            </a:r>
          </a:p>
          <a:p>
            <a:pPr marL="0" indent="0">
              <a:buNone/>
            </a:pPr>
            <a:r>
              <a:rPr lang="de-DE" sz="700" dirty="0"/>
              <a:t>Was der Staat gegen das Coronavirus tun darf (o. J.): in: </a:t>
            </a:r>
            <a:r>
              <a:rPr lang="de-DE" sz="700" i="1" dirty="0" err="1"/>
              <a:t>fluter</a:t>
            </a:r>
            <a:r>
              <a:rPr lang="de-DE" sz="700" i="1" dirty="0"/>
              <a:t>.</a:t>
            </a:r>
            <a:r>
              <a:rPr lang="de-DE" sz="700" dirty="0"/>
              <a:t>, [online] https://www.fluter.de/was-darf-staat-gegen-coronavirus-tun [08.10.2020].</a:t>
            </a:r>
          </a:p>
          <a:p>
            <a:pPr marL="0" indent="0">
              <a:buNone/>
            </a:pPr>
            <a:r>
              <a:rPr lang="de-DE" sz="700" dirty="0"/>
              <a:t>Corona-Krise: Wie weit dürfen Grundrechtseinschränkungen gehen? (o. J.): in: </a:t>
            </a:r>
            <a:r>
              <a:rPr lang="de-DE" sz="700" i="1" dirty="0"/>
              <a:t>Bundeszentrale für politische Bildung</a:t>
            </a:r>
            <a:r>
              <a:rPr lang="de-DE" sz="700" dirty="0"/>
              <a:t>, [online] https://www.bpb.de/politik/innenpolitik/coronavirus/307395/grundrechte [08.10.2020].</a:t>
            </a:r>
          </a:p>
          <a:p>
            <a:pPr marL="0" indent="0">
              <a:buNone/>
            </a:pPr>
            <a:r>
              <a:rPr lang="de-DE" sz="700" dirty="0"/>
              <a:t>Leon </a:t>
            </a:r>
            <a:r>
              <a:rPr lang="de-DE" sz="700" dirty="0" err="1"/>
              <a:t>Spickschen</a:t>
            </a:r>
            <a:r>
              <a:rPr lang="de-DE" sz="700" dirty="0"/>
              <a:t>, Dorothee Meyer, Wolfram Hilpert, Textprüfung: Andreas Finken (2020): Das Coronavirus und die Grundrechte | </a:t>
            </a:r>
            <a:r>
              <a:rPr lang="de-DE" sz="700" dirty="0" err="1"/>
              <a:t>bpb</a:t>
            </a:r>
            <a:r>
              <a:rPr lang="de-DE" sz="700" dirty="0"/>
              <a:t>, in: </a:t>
            </a:r>
            <a:r>
              <a:rPr lang="de-DE" sz="700" i="1" dirty="0"/>
              <a:t>bpb.de</a:t>
            </a:r>
            <a:r>
              <a:rPr lang="de-DE" sz="700" dirty="0"/>
              <a:t>, [online] https://www.bpb.de/politik/grundfragen/politik-einfach-fuer-alle/309631/das-coronavirus-und-die-grundrechte [08.10.2020].</a:t>
            </a:r>
          </a:p>
          <a:p>
            <a:pPr marL="0" indent="0">
              <a:buNone/>
            </a:pPr>
            <a:r>
              <a:rPr lang="de-DE" sz="700" dirty="0"/>
              <a:t>Sold, </a:t>
            </a:r>
            <a:r>
              <a:rPr lang="de-DE" sz="700" dirty="0" err="1"/>
              <a:t>Manjana</a:t>
            </a:r>
            <a:r>
              <a:rPr lang="de-DE" sz="700" dirty="0"/>
              <a:t> Clara-Auguste Süß (2020): Das Virus als Mittel zum Zweck: Extremistische (Um-)Deutungen der Corona-Pandemie | </a:t>
            </a:r>
            <a:r>
              <a:rPr lang="de-DE" sz="700" dirty="0" err="1"/>
              <a:t>bpb</a:t>
            </a:r>
            <a:r>
              <a:rPr lang="de-DE" sz="700" dirty="0"/>
              <a:t>, in: </a:t>
            </a:r>
            <a:r>
              <a:rPr lang="de-DE" sz="700" i="1" dirty="0"/>
              <a:t>bpb.de</a:t>
            </a:r>
            <a:r>
              <a:rPr lang="de-DE" sz="700" dirty="0"/>
              <a:t>, [online] https://www.bpb.de/politik/extremismus/radikalisierungspraevention/308634/das-virus-als-mittel-zum-zweck-extremistische-um-deutungen-der-corona-pandemie [08.10.2020].</a:t>
            </a:r>
          </a:p>
          <a:p>
            <a:pPr marL="0" indent="0">
              <a:buNone/>
            </a:pPr>
            <a:r>
              <a:rPr lang="de-DE" sz="700" dirty="0"/>
              <a:t>Chronik zum Coronavirus SARS-CoV-2 (o. J.): in: </a:t>
            </a:r>
            <a:r>
              <a:rPr lang="de-DE" sz="700" i="1" dirty="0"/>
              <a:t>Bundesgesundheitsministerium</a:t>
            </a:r>
            <a:r>
              <a:rPr lang="de-DE" sz="700" dirty="0"/>
              <a:t>, [online] https://www.bundesgesundheitsministerium.de/coronavirus/chronik-coronavirus.html [08.10.2020].</a:t>
            </a:r>
          </a:p>
          <a:p>
            <a:pPr marL="0" indent="0">
              <a:buNone/>
            </a:pPr>
            <a:r>
              <a:rPr lang="de-DE" sz="700" dirty="0"/>
              <a:t>Bildquelle: </a:t>
            </a:r>
            <a:r>
              <a:rPr lang="de-DE" sz="700" dirty="0">
                <a:hlinkClick r:id="rId3"/>
              </a:rPr>
              <a:t>https://www.zdf.de/assets/170523-grundgesetz-100~2400x1350?cb=1495544782283</a:t>
            </a:r>
            <a:endParaRPr lang="de-DE" sz="700" dirty="0"/>
          </a:p>
          <a:p>
            <a:pPr marL="0" indent="0">
              <a:buNone/>
            </a:pPr>
            <a:r>
              <a:rPr lang="en-US" sz="700" dirty="0">
                <a:hlinkClick r:id="rId4"/>
              </a:rPr>
              <a:t>https://de.statista.com/statistik/daten/studie/1100739/umfrage/entwicklung-der-taeglichen-fallzahl-des-coronavirus-in-deutschland/</a:t>
            </a:r>
            <a:r>
              <a:rPr lang="en-US" sz="700" dirty="0"/>
              <a:t> 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1533871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1971</Words>
  <Application>Microsoft Office PowerPoint</Application>
  <PresentationFormat>Breitbild</PresentationFormat>
  <Paragraphs>180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</vt:lpstr>
      <vt:lpstr>Die wehrhafte Demokratie in Zeiten des Coronavirus</vt:lpstr>
      <vt:lpstr>Gliederung</vt:lpstr>
      <vt:lpstr>Wehrhafte Demokratie</vt:lpstr>
      <vt:lpstr>Wehrhafte Demokratie</vt:lpstr>
      <vt:lpstr>Wehrhafte Demokratie</vt:lpstr>
      <vt:lpstr>Wehrhafte Demokratie</vt:lpstr>
      <vt:lpstr>Wehrhafte Demokratie</vt:lpstr>
      <vt:lpstr>Chronik Covid-19 in Deutschland</vt:lpstr>
      <vt:lpstr>Chronik Covid-19 in Deutschland</vt:lpstr>
      <vt:lpstr>Chronik Covid-19 in Deutschland</vt:lpstr>
      <vt:lpstr>Chronik Covid-19 in Deutschland</vt:lpstr>
      <vt:lpstr>Chronik Covid-19 in Deutschland</vt:lpstr>
      <vt:lpstr>Chronik Covid-19 in Deutschland</vt:lpstr>
      <vt:lpstr>Chronik Covid-19 in Deutschland</vt:lpstr>
      <vt:lpstr>Chronik Covid-19 in Deutschland</vt:lpstr>
      <vt:lpstr>Chronik Covid-19 in Deutschland</vt:lpstr>
      <vt:lpstr>PowerPoint-Präsentation</vt:lpstr>
      <vt:lpstr>Covid-19-Einschränkungen in Deutschland</vt:lpstr>
      <vt:lpstr>Covid-19-Einschränkungen in Deutschland</vt:lpstr>
      <vt:lpstr>Covid-19-Einschränkungen in Deutschland</vt:lpstr>
      <vt:lpstr>Extremistische Reaktionen auf Covid-19</vt:lpstr>
      <vt:lpstr>Extremistische Reaktionen auf Covid-19</vt:lpstr>
      <vt:lpstr>Reaktion extremistischer Gruppen auf Covid-19</vt:lpstr>
      <vt:lpstr>Ausblick</vt:lpstr>
      <vt:lpstr>Persönliches Fazit</vt:lpstr>
      <vt:lpstr>Quellen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wehrhafte Demokratie in Zeiten des Coronavirus</dc:title>
  <dc:creator>Daniel Korell</dc:creator>
  <cp:lastModifiedBy>Daniel Korell</cp:lastModifiedBy>
  <cp:revision>1</cp:revision>
  <dcterms:created xsi:type="dcterms:W3CDTF">2020-10-08T16:19:09Z</dcterms:created>
  <dcterms:modified xsi:type="dcterms:W3CDTF">2020-10-08T17:43:25Z</dcterms:modified>
</cp:coreProperties>
</file>